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0" r:id="rId3"/>
    <p:sldId id="273" r:id="rId4"/>
    <p:sldId id="268" r:id="rId5"/>
    <p:sldId id="263" r:id="rId6"/>
    <p:sldId id="270" r:id="rId7"/>
    <p:sldId id="274" r:id="rId8"/>
    <p:sldId id="272" r:id="rId9"/>
    <p:sldId id="259" r:id="rId10"/>
    <p:sldId id="275" r:id="rId11"/>
    <p:sldId id="266" r:id="rId12"/>
    <p:sldId id="267" r:id="rId13"/>
    <p:sldId id="276" r:id="rId14"/>
    <p:sldId id="265" r:id="rId15"/>
    <p:sldId id="281" r:id="rId16"/>
    <p:sldId id="277" r:id="rId17"/>
    <p:sldId id="264" r:id="rId18"/>
    <p:sldId id="280"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9222"/>
    <a:srgbClr val="85ABD2"/>
    <a:srgbClr val="C8FD87"/>
    <a:srgbClr val="F4A5D1"/>
    <a:srgbClr val="F69195"/>
    <a:srgbClr val="85D5C9"/>
    <a:srgbClr val="FAC996"/>
    <a:srgbClr val="B7A5CF"/>
    <a:srgbClr val="6A449B"/>
    <a:srgbClr val="3278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89FF39-839F-426A-A54C-FA87E05CD560}" v="132" dt="2025-02-10T21:53:25.6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616" autoAdjust="0"/>
  </p:normalViewPr>
  <p:slideViewPr>
    <p:cSldViewPr snapToGrid="0">
      <p:cViewPr varScale="1">
        <p:scale>
          <a:sx n="89" d="100"/>
          <a:sy n="89" d="100"/>
        </p:scale>
        <p:origin x="67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mogen Foote" userId="42945262-5d59-4633-8d63-7fa51ee83181" providerId="ADAL" clId="{5A89FF39-839F-426A-A54C-FA87E05CD560}"/>
    <pc:docChg chg="custSel modSld">
      <pc:chgData name="Imogen Foote" userId="42945262-5d59-4633-8d63-7fa51ee83181" providerId="ADAL" clId="{5A89FF39-839F-426A-A54C-FA87E05CD560}" dt="2025-02-10T21:53:25.619" v="165" actId="20577"/>
      <pc:docMkLst>
        <pc:docMk/>
      </pc:docMkLst>
      <pc:sldChg chg="addSp modSp mod">
        <pc:chgData name="Imogen Foote" userId="42945262-5d59-4633-8d63-7fa51ee83181" providerId="ADAL" clId="{5A89FF39-839F-426A-A54C-FA87E05CD560}" dt="2025-02-10T21:35:57.286" v="23" actId="1076"/>
        <pc:sldMkLst>
          <pc:docMk/>
          <pc:sldMk cId="2329270389" sldId="256"/>
        </pc:sldMkLst>
        <pc:spChg chg="add mod">
          <ac:chgData name="Imogen Foote" userId="42945262-5d59-4633-8d63-7fa51ee83181" providerId="ADAL" clId="{5A89FF39-839F-426A-A54C-FA87E05CD560}" dt="2025-02-10T21:35:57.286" v="23" actId="1076"/>
          <ac:spMkLst>
            <pc:docMk/>
            <pc:sldMk cId="2329270389" sldId="256"/>
            <ac:spMk id="5" creationId="{89078425-4107-FC95-51D9-9A36DF40B4CB}"/>
          </ac:spMkLst>
        </pc:spChg>
      </pc:sldChg>
      <pc:sldChg chg="addSp modSp mod">
        <pc:chgData name="Imogen Foote" userId="42945262-5d59-4633-8d63-7fa51ee83181" providerId="ADAL" clId="{5A89FF39-839F-426A-A54C-FA87E05CD560}" dt="2025-02-10T21:36:47.387" v="31" actId="1076"/>
        <pc:sldMkLst>
          <pc:docMk/>
          <pc:sldMk cId="1243990590" sldId="270"/>
        </pc:sldMkLst>
        <pc:spChg chg="add mod">
          <ac:chgData name="Imogen Foote" userId="42945262-5d59-4633-8d63-7fa51ee83181" providerId="ADAL" clId="{5A89FF39-839F-426A-A54C-FA87E05CD560}" dt="2025-02-10T21:36:47.387" v="31" actId="1076"/>
          <ac:spMkLst>
            <pc:docMk/>
            <pc:sldMk cId="1243990590" sldId="270"/>
            <ac:spMk id="4" creationId="{25FEC0E8-7FA4-3DEB-03A9-E78A79D788D6}"/>
          </ac:spMkLst>
        </pc:spChg>
      </pc:sldChg>
      <pc:sldChg chg="addSp delSp modSp mod modAnim">
        <pc:chgData name="Imogen Foote" userId="42945262-5d59-4633-8d63-7fa51ee83181" providerId="ADAL" clId="{5A89FF39-839F-426A-A54C-FA87E05CD560}" dt="2025-02-10T21:53:25.619" v="165" actId="20577"/>
        <pc:sldMkLst>
          <pc:docMk/>
          <pc:sldMk cId="1687291087" sldId="272"/>
        </pc:sldMkLst>
        <pc:spChg chg="add mod">
          <ac:chgData name="Imogen Foote" userId="42945262-5d59-4633-8d63-7fa51ee83181" providerId="ADAL" clId="{5A89FF39-839F-426A-A54C-FA87E05CD560}" dt="2025-02-10T21:53:25.619" v="165" actId="20577"/>
          <ac:spMkLst>
            <pc:docMk/>
            <pc:sldMk cId="1687291087" sldId="272"/>
            <ac:spMk id="5" creationId="{6462199A-FAA9-11B2-BFEE-C7C1FF9079F8}"/>
          </ac:spMkLst>
        </pc:spChg>
        <pc:picChg chg="del">
          <ac:chgData name="Imogen Foote" userId="42945262-5d59-4633-8d63-7fa51ee83181" providerId="ADAL" clId="{5A89FF39-839F-426A-A54C-FA87E05CD560}" dt="2025-02-10T21:45:55.247" v="94" actId="478"/>
          <ac:picMkLst>
            <pc:docMk/>
            <pc:sldMk cId="1687291087" sldId="272"/>
            <ac:picMk id="3" creationId="{8F3FC944-30E2-E18E-EA82-2D9B628D3C7A}"/>
          </ac:picMkLst>
        </pc:picChg>
        <pc:picChg chg="add del mod">
          <ac:chgData name="Imogen Foote" userId="42945262-5d59-4633-8d63-7fa51ee83181" providerId="ADAL" clId="{5A89FF39-839F-426A-A54C-FA87E05CD560}" dt="2025-02-10T21:48:01.190" v="129" actId="478"/>
          <ac:picMkLst>
            <pc:docMk/>
            <pc:sldMk cId="1687291087" sldId="272"/>
            <ac:picMk id="6" creationId="{0E2C5247-6B2B-BD7B-D5B3-EF594434DA93}"/>
          </ac:picMkLst>
        </pc:picChg>
        <pc:picChg chg="mod">
          <ac:chgData name="Imogen Foote" userId="42945262-5d59-4633-8d63-7fa51ee83181" providerId="ADAL" clId="{5A89FF39-839F-426A-A54C-FA87E05CD560}" dt="2025-02-10T21:48:25.812" v="135" actId="1076"/>
          <ac:picMkLst>
            <pc:docMk/>
            <pc:sldMk cId="1687291087" sldId="272"/>
            <ac:picMk id="8" creationId="{94A3D718-B962-3686-0AA1-7410F8F616EE}"/>
          </ac:picMkLst>
        </pc:picChg>
        <pc:picChg chg="add mod">
          <ac:chgData name="Imogen Foote" userId="42945262-5d59-4633-8d63-7fa51ee83181" providerId="ADAL" clId="{5A89FF39-839F-426A-A54C-FA87E05CD560}" dt="2025-02-10T21:48:20.489" v="134" actId="1076"/>
          <ac:picMkLst>
            <pc:docMk/>
            <pc:sldMk cId="1687291087" sldId="272"/>
            <ac:picMk id="1026" creationId="{97B8D684-1486-17B5-E267-D33344EC1780}"/>
          </ac:picMkLst>
        </pc:picChg>
      </pc:sldChg>
      <pc:sldChg chg="addSp modSp mod">
        <pc:chgData name="Imogen Foote" userId="42945262-5d59-4633-8d63-7fa51ee83181" providerId="ADAL" clId="{5A89FF39-839F-426A-A54C-FA87E05CD560}" dt="2025-02-10T21:36:09.202" v="25" actId="1076"/>
        <pc:sldMkLst>
          <pc:docMk/>
          <pc:sldMk cId="2466178892" sldId="279"/>
        </pc:sldMkLst>
        <pc:spChg chg="add mod">
          <ac:chgData name="Imogen Foote" userId="42945262-5d59-4633-8d63-7fa51ee83181" providerId="ADAL" clId="{5A89FF39-839F-426A-A54C-FA87E05CD560}" dt="2025-02-10T21:36:09.202" v="25" actId="1076"/>
          <ac:spMkLst>
            <pc:docMk/>
            <pc:sldMk cId="2466178892" sldId="279"/>
            <ac:spMk id="3" creationId="{3A4C5DA1-7C14-38C4-4897-8595C56CD4FF}"/>
          </ac:spMkLst>
        </pc:spChg>
      </pc:sldChg>
    </pc:docChg>
  </pc:docChgLst>
  <pc:docChgLst>
    <pc:chgData name="Imogen Foote" userId="42945262-5d59-4633-8d63-7fa51ee83181" providerId="ADAL" clId="{EFD707E4-0777-4AA4-A5E3-CF2AFACB5BDF}"/>
    <pc:docChg chg="undo custSel addSld delSld modSld sldOrd">
      <pc:chgData name="Imogen Foote" userId="42945262-5d59-4633-8d63-7fa51ee83181" providerId="ADAL" clId="{EFD707E4-0777-4AA4-A5E3-CF2AFACB5BDF}" dt="2024-11-21T20:57:30.697" v="20910" actId="20577"/>
      <pc:docMkLst>
        <pc:docMk/>
      </pc:docMkLst>
      <pc:sldChg chg="addSp delSp modSp new mod setBg addAnim delAnim">
        <pc:chgData name="Imogen Foote" userId="42945262-5d59-4633-8d63-7fa51ee83181" providerId="ADAL" clId="{EFD707E4-0777-4AA4-A5E3-CF2AFACB5BDF}" dt="2024-11-19T20:32:36.838" v="14123" actId="1076"/>
        <pc:sldMkLst>
          <pc:docMk/>
          <pc:sldMk cId="2329270389" sldId="256"/>
        </pc:sldMkLst>
        <pc:spChg chg="mod">
          <ac:chgData name="Imogen Foote" userId="42945262-5d59-4633-8d63-7fa51ee83181" providerId="ADAL" clId="{EFD707E4-0777-4AA4-A5E3-CF2AFACB5BDF}" dt="2024-11-19T20:32:04.166" v="14107" actId="1076"/>
          <ac:spMkLst>
            <pc:docMk/>
            <pc:sldMk cId="2329270389" sldId="256"/>
            <ac:spMk id="2" creationId="{B78E2240-F0A4-B1EE-7D67-B2479E4C5B64}"/>
          </ac:spMkLst>
        </pc:spChg>
        <pc:spChg chg="mod">
          <ac:chgData name="Imogen Foote" userId="42945262-5d59-4633-8d63-7fa51ee83181" providerId="ADAL" clId="{EFD707E4-0777-4AA4-A5E3-CF2AFACB5BDF}" dt="2024-11-19T20:32:36.838" v="14123" actId="1076"/>
          <ac:spMkLst>
            <pc:docMk/>
            <pc:sldMk cId="2329270389" sldId="256"/>
            <ac:spMk id="3" creationId="{24CDA052-3C98-A47D-3F4F-9B0A362D6F9E}"/>
          </ac:spMkLst>
        </pc:spChg>
        <pc:spChg chg="add del">
          <ac:chgData name="Imogen Foote" userId="42945262-5d59-4633-8d63-7fa51ee83181" providerId="ADAL" clId="{EFD707E4-0777-4AA4-A5E3-CF2AFACB5BDF}" dt="2024-11-14T21:12:02.720" v="1124" actId="26606"/>
          <ac:spMkLst>
            <pc:docMk/>
            <pc:sldMk cId="2329270389" sldId="256"/>
            <ac:spMk id="6" creationId="{7DA3C418-758E-4180-A5D0-8655D6804587}"/>
          </ac:spMkLst>
        </pc:spChg>
        <pc:spChg chg="add del">
          <ac:chgData name="Imogen Foote" userId="42945262-5d59-4633-8d63-7fa51ee83181" providerId="ADAL" clId="{EFD707E4-0777-4AA4-A5E3-CF2AFACB5BDF}" dt="2024-11-14T21:12:02.720" v="1124" actId="26606"/>
          <ac:spMkLst>
            <pc:docMk/>
            <pc:sldMk cId="2329270389" sldId="256"/>
            <ac:spMk id="7" creationId="{28C8EF06-5EC3-4883-AFAF-D74FF46550FB}"/>
          </ac:spMkLst>
        </pc:spChg>
        <pc:spChg chg="add del">
          <ac:chgData name="Imogen Foote" userId="42945262-5d59-4633-8d63-7fa51ee83181" providerId="ADAL" clId="{EFD707E4-0777-4AA4-A5E3-CF2AFACB5BDF}" dt="2024-11-14T21:14:03.226" v="1133" actId="26606"/>
          <ac:spMkLst>
            <pc:docMk/>
            <pc:sldMk cId="2329270389" sldId="256"/>
            <ac:spMk id="8" creationId="{7DA3C418-758E-4180-A5D0-8655D6804587}"/>
          </ac:spMkLst>
        </pc:spChg>
        <pc:spChg chg="add del">
          <ac:chgData name="Imogen Foote" userId="42945262-5d59-4633-8d63-7fa51ee83181" providerId="ADAL" clId="{EFD707E4-0777-4AA4-A5E3-CF2AFACB5BDF}" dt="2024-11-14T21:11:47.026" v="1116" actId="26606"/>
          <ac:spMkLst>
            <pc:docMk/>
            <pc:sldMk cId="2329270389" sldId="256"/>
            <ac:spMk id="9" creationId="{7DA3C418-758E-4180-A5D0-8655D6804587}"/>
          </ac:spMkLst>
        </pc:spChg>
        <pc:spChg chg="add del">
          <ac:chgData name="Imogen Foote" userId="42945262-5d59-4633-8d63-7fa51ee83181" providerId="ADAL" clId="{EFD707E4-0777-4AA4-A5E3-CF2AFACB5BDF}" dt="2024-11-14T21:14:03.226" v="1133" actId="26606"/>
          <ac:spMkLst>
            <pc:docMk/>
            <pc:sldMk cId="2329270389" sldId="256"/>
            <ac:spMk id="10" creationId="{28C8EF06-5EC3-4883-AFAF-D74FF46550FB}"/>
          </ac:spMkLst>
        </pc:spChg>
        <pc:spChg chg="add del">
          <ac:chgData name="Imogen Foote" userId="42945262-5d59-4633-8d63-7fa51ee83181" providerId="ADAL" clId="{EFD707E4-0777-4AA4-A5E3-CF2AFACB5BDF}" dt="2024-11-14T21:11:47.026" v="1116" actId="26606"/>
          <ac:spMkLst>
            <pc:docMk/>
            <pc:sldMk cId="2329270389" sldId="256"/>
            <ac:spMk id="11" creationId="{28C8EF06-5EC3-4883-AFAF-D74FF46550FB}"/>
          </ac:spMkLst>
        </pc:spChg>
        <pc:spChg chg="add del">
          <ac:chgData name="Imogen Foote" userId="42945262-5d59-4633-8d63-7fa51ee83181" providerId="ADAL" clId="{EFD707E4-0777-4AA4-A5E3-CF2AFACB5BDF}" dt="2024-11-14T21:14:16.069" v="1136" actId="26606"/>
          <ac:spMkLst>
            <pc:docMk/>
            <pc:sldMk cId="2329270389" sldId="256"/>
            <ac:spMk id="12" creationId="{C1DD1A8A-57D5-4A81-AD04-532B043C5611}"/>
          </ac:spMkLst>
        </pc:spChg>
        <pc:spChg chg="add del">
          <ac:chgData name="Imogen Foote" userId="42945262-5d59-4633-8d63-7fa51ee83181" providerId="ADAL" clId="{EFD707E4-0777-4AA4-A5E3-CF2AFACB5BDF}" dt="2024-11-14T21:14:16.069" v="1136" actId="26606"/>
          <ac:spMkLst>
            <pc:docMk/>
            <pc:sldMk cId="2329270389" sldId="256"/>
            <ac:spMk id="13" creationId="{007891EC-4501-44ED-A8C8-B11B6DB767AB}"/>
          </ac:spMkLst>
        </pc:spChg>
        <pc:spChg chg="add del">
          <ac:chgData name="Imogen Foote" userId="42945262-5d59-4633-8d63-7fa51ee83181" providerId="ADAL" clId="{EFD707E4-0777-4AA4-A5E3-CF2AFACB5BDF}" dt="2024-11-14T21:14:22.885" v="1139" actId="26606"/>
          <ac:spMkLst>
            <pc:docMk/>
            <pc:sldMk cId="2329270389" sldId="256"/>
            <ac:spMk id="14" creationId="{C1DD1A8A-57D5-4A81-AD04-532B043C5611}"/>
          </ac:spMkLst>
        </pc:spChg>
        <pc:spChg chg="add del">
          <ac:chgData name="Imogen Foote" userId="42945262-5d59-4633-8d63-7fa51ee83181" providerId="ADAL" clId="{EFD707E4-0777-4AA4-A5E3-CF2AFACB5BDF}" dt="2024-11-14T21:14:22.885" v="1139" actId="26606"/>
          <ac:spMkLst>
            <pc:docMk/>
            <pc:sldMk cId="2329270389" sldId="256"/>
            <ac:spMk id="15" creationId="{007891EC-4501-44ED-A8C8-B11B6DB767AB}"/>
          </ac:spMkLst>
        </pc:spChg>
        <pc:spChg chg="add">
          <ac:chgData name="Imogen Foote" userId="42945262-5d59-4633-8d63-7fa51ee83181" providerId="ADAL" clId="{EFD707E4-0777-4AA4-A5E3-CF2AFACB5BDF}" dt="2024-11-19T20:31:22.858" v="14093" actId="26606"/>
          <ac:spMkLst>
            <pc:docMk/>
            <pc:sldMk cId="2329270389" sldId="256"/>
            <ac:spMk id="16" creationId="{7DA3C418-758E-4180-A5D0-8655D6804587}"/>
          </ac:spMkLst>
        </pc:spChg>
        <pc:spChg chg="add del">
          <ac:chgData name="Imogen Foote" userId="42945262-5d59-4633-8d63-7fa51ee83181" providerId="ADAL" clId="{EFD707E4-0777-4AA4-A5E3-CF2AFACB5BDF}" dt="2024-11-14T21:14:23.951" v="1141" actId="26606"/>
          <ac:spMkLst>
            <pc:docMk/>
            <pc:sldMk cId="2329270389" sldId="256"/>
            <ac:spMk id="17" creationId="{ECC07320-C2CA-4E29-8481-9D9E143C7788}"/>
          </ac:spMkLst>
        </pc:spChg>
        <pc:spChg chg="add del">
          <ac:chgData name="Imogen Foote" userId="42945262-5d59-4633-8d63-7fa51ee83181" providerId="ADAL" clId="{EFD707E4-0777-4AA4-A5E3-CF2AFACB5BDF}" dt="2024-11-14T21:14:23.951" v="1141" actId="26606"/>
          <ac:spMkLst>
            <pc:docMk/>
            <pc:sldMk cId="2329270389" sldId="256"/>
            <ac:spMk id="18" creationId="{178FB36B-5BFE-42CA-BC60-1115E0D95EEC}"/>
          </ac:spMkLst>
        </pc:spChg>
        <pc:spChg chg="add">
          <ac:chgData name="Imogen Foote" userId="42945262-5d59-4633-8d63-7fa51ee83181" providerId="ADAL" clId="{EFD707E4-0777-4AA4-A5E3-CF2AFACB5BDF}" dt="2024-11-19T20:31:22.858" v="14093" actId="26606"/>
          <ac:spMkLst>
            <pc:docMk/>
            <pc:sldMk cId="2329270389" sldId="256"/>
            <ac:spMk id="19" creationId="{28C8EF06-5EC3-4883-AFAF-D74FF46550FB}"/>
          </ac:spMkLst>
        </pc:spChg>
        <pc:spChg chg="add del">
          <ac:chgData name="Imogen Foote" userId="42945262-5d59-4633-8d63-7fa51ee83181" providerId="ADAL" clId="{EFD707E4-0777-4AA4-A5E3-CF2AFACB5BDF}" dt="2024-11-14T21:20:39.878" v="1150" actId="26606"/>
          <ac:spMkLst>
            <pc:docMk/>
            <pc:sldMk cId="2329270389" sldId="256"/>
            <ac:spMk id="20" creationId="{C1DD1A8A-57D5-4A81-AD04-532B043C5611}"/>
          </ac:spMkLst>
        </pc:spChg>
        <pc:spChg chg="add del">
          <ac:chgData name="Imogen Foote" userId="42945262-5d59-4633-8d63-7fa51ee83181" providerId="ADAL" clId="{EFD707E4-0777-4AA4-A5E3-CF2AFACB5BDF}" dt="2024-11-14T21:20:39.878" v="1150" actId="26606"/>
          <ac:spMkLst>
            <pc:docMk/>
            <pc:sldMk cId="2329270389" sldId="256"/>
            <ac:spMk id="21" creationId="{007891EC-4501-44ED-A8C8-B11B6DB767AB}"/>
          </ac:spMkLst>
        </pc:spChg>
        <pc:spChg chg="add del">
          <ac:chgData name="Imogen Foote" userId="42945262-5d59-4633-8d63-7fa51ee83181" providerId="ADAL" clId="{EFD707E4-0777-4AA4-A5E3-CF2AFACB5BDF}" dt="2024-11-14T21:20:32.008" v="1149" actId="26606"/>
          <ac:spMkLst>
            <pc:docMk/>
            <pc:sldMk cId="2329270389" sldId="256"/>
            <ac:spMk id="26" creationId="{7DA3C418-758E-4180-A5D0-8655D6804587}"/>
          </ac:spMkLst>
        </pc:spChg>
        <pc:spChg chg="add del">
          <ac:chgData name="Imogen Foote" userId="42945262-5d59-4633-8d63-7fa51ee83181" providerId="ADAL" clId="{EFD707E4-0777-4AA4-A5E3-CF2AFACB5BDF}" dt="2024-11-14T21:20:32.008" v="1149" actId="26606"/>
          <ac:spMkLst>
            <pc:docMk/>
            <pc:sldMk cId="2329270389" sldId="256"/>
            <ac:spMk id="28" creationId="{28C8EF06-5EC3-4883-AFAF-D74FF46550FB}"/>
          </ac:spMkLst>
        </pc:spChg>
        <pc:picChg chg="add mod ord">
          <ac:chgData name="Imogen Foote" userId="42945262-5d59-4633-8d63-7fa51ee83181" providerId="ADAL" clId="{EFD707E4-0777-4AA4-A5E3-CF2AFACB5BDF}" dt="2024-11-19T20:31:22.858" v="14093" actId="26606"/>
          <ac:picMkLst>
            <pc:docMk/>
            <pc:sldMk cId="2329270389" sldId="256"/>
            <ac:picMk id="4" creationId="{86D94DDA-F2E1-F82A-7948-4CEF788A6D80}"/>
          </ac:picMkLst>
        </pc:picChg>
      </pc:sldChg>
      <pc:sldChg chg="addSp delSp modSp new del mod">
        <pc:chgData name="Imogen Foote" userId="42945262-5d59-4633-8d63-7fa51ee83181" providerId="ADAL" clId="{EFD707E4-0777-4AA4-A5E3-CF2AFACB5BDF}" dt="2024-11-14T03:43:18.643" v="231" actId="47"/>
        <pc:sldMkLst>
          <pc:docMk/>
          <pc:sldMk cId="3262311819" sldId="257"/>
        </pc:sldMkLst>
        <pc:spChg chg="add del mod">
          <ac:chgData name="Imogen Foote" userId="42945262-5d59-4633-8d63-7fa51ee83181" providerId="ADAL" clId="{EFD707E4-0777-4AA4-A5E3-CF2AFACB5BDF}" dt="2024-11-14T03:43:09.748" v="229" actId="478"/>
          <ac:spMkLst>
            <pc:docMk/>
            <pc:sldMk cId="3262311819" sldId="257"/>
            <ac:spMk id="2" creationId="{FFA5AA6B-79F8-04F7-9561-581BB1EB397C}"/>
          </ac:spMkLst>
        </pc:spChg>
      </pc:sldChg>
      <pc:sldChg chg="addSp delSp modSp new del mod modNotesTx">
        <pc:chgData name="Imogen Foote" userId="42945262-5d59-4633-8d63-7fa51ee83181" providerId="ADAL" clId="{EFD707E4-0777-4AA4-A5E3-CF2AFACB5BDF}" dt="2024-11-15T03:34:09.455" v="5421" actId="47"/>
        <pc:sldMkLst>
          <pc:docMk/>
          <pc:sldMk cId="1899669210" sldId="258"/>
        </pc:sldMkLst>
        <pc:spChg chg="mod">
          <ac:chgData name="Imogen Foote" userId="42945262-5d59-4633-8d63-7fa51ee83181" providerId="ADAL" clId="{EFD707E4-0777-4AA4-A5E3-CF2AFACB5BDF}" dt="2024-11-15T01:29:58.187" v="5243" actId="20577"/>
          <ac:spMkLst>
            <pc:docMk/>
            <pc:sldMk cId="1899669210" sldId="258"/>
            <ac:spMk id="2" creationId="{9B8BA55C-DCBF-ACAC-C3DA-AF17CBCB1601}"/>
          </ac:spMkLst>
        </pc:spChg>
        <pc:spChg chg="del mod">
          <ac:chgData name="Imogen Foote" userId="42945262-5d59-4633-8d63-7fa51ee83181" providerId="ADAL" clId="{EFD707E4-0777-4AA4-A5E3-CF2AFACB5BDF}" dt="2024-11-15T01:29:55.457" v="5236" actId="478"/>
          <ac:spMkLst>
            <pc:docMk/>
            <pc:sldMk cId="1899669210" sldId="258"/>
            <ac:spMk id="3" creationId="{2A2F8673-252B-761A-2FDC-68F5FA363084}"/>
          </ac:spMkLst>
        </pc:spChg>
        <pc:spChg chg="add del mod">
          <ac:chgData name="Imogen Foote" userId="42945262-5d59-4633-8d63-7fa51ee83181" providerId="ADAL" clId="{EFD707E4-0777-4AA4-A5E3-CF2AFACB5BDF}" dt="2024-11-14T03:47:09.012" v="317" actId="478"/>
          <ac:spMkLst>
            <pc:docMk/>
            <pc:sldMk cId="1899669210" sldId="258"/>
            <ac:spMk id="4" creationId="{173C6076-C15A-D8BE-C3FF-61D703163237}"/>
          </ac:spMkLst>
        </pc:spChg>
        <pc:spChg chg="add del mod">
          <ac:chgData name="Imogen Foote" userId="42945262-5d59-4633-8d63-7fa51ee83181" providerId="ADAL" clId="{EFD707E4-0777-4AA4-A5E3-CF2AFACB5BDF}" dt="2024-11-15T01:29:55.457" v="5236" actId="478"/>
          <ac:spMkLst>
            <pc:docMk/>
            <pc:sldMk cId="1899669210" sldId="258"/>
            <ac:spMk id="4" creationId="{487DCEC4-E8A7-7053-EE36-2A9BC26D9054}"/>
          </ac:spMkLst>
        </pc:spChg>
        <pc:spChg chg="add del mod">
          <ac:chgData name="Imogen Foote" userId="42945262-5d59-4633-8d63-7fa51ee83181" providerId="ADAL" clId="{EFD707E4-0777-4AA4-A5E3-CF2AFACB5BDF}" dt="2024-11-14T03:52:31.048" v="586" actId="478"/>
          <ac:spMkLst>
            <pc:docMk/>
            <pc:sldMk cId="1899669210" sldId="258"/>
            <ac:spMk id="5" creationId="{2EEE56C1-376B-4A9A-399C-7631FD9D57E4}"/>
          </ac:spMkLst>
        </pc:spChg>
        <pc:spChg chg="add del mod">
          <ac:chgData name="Imogen Foote" userId="42945262-5d59-4633-8d63-7fa51ee83181" providerId="ADAL" clId="{EFD707E4-0777-4AA4-A5E3-CF2AFACB5BDF}" dt="2024-11-15T01:29:55.457" v="5236" actId="478"/>
          <ac:spMkLst>
            <pc:docMk/>
            <pc:sldMk cId="1899669210" sldId="258"/>
            <ac:spMk id="5" creationId="{DFA542D7-B2F9-EEBA-45B5-332B1C722E7C}"/>
          </ac:spMkLst>
        </pc:spChg>
        <pc:spChg chg="add del mod">
          <ac:chgData name="Imogen Foote" userId="42945262-5d59-4633-8d63-7fa51ee83181" providerId="ADAL" clId="{EFD707E4-0777-4AA4-A5E3-CF2AFACB5BDF}" dt="2024-11-14T03:47:05.998" v="316" actId="478"/>
          <ac:spMkLst>
            <pc:docMk/>
            <pc:sldMk cId="1899669210" sldId="258"/>
            <ac:spMk id="6" creationId="{9DE67E4D-B8D7-38EE-2DE7-E30F4E6397B1}"/>
          </ac:spMkLst>
        </pc:spChg>
        <pc:spChg chg="add del mod">
          <ac:chgData name="Imogen Foote" userId="42945262-5d59-4633-8d63-7fa51ee83181" providerId="ADAL" clId="{EFD707E4-0777-4AA4-A5E3-CF2AFACB5BDF}" dt="2024-11-15T01:29:55.457" v="5236" actId="478"/>
          <ac:spMkLst>
            <pc:docMk/>
            <pc:sldMk cId="1899669210" sldId="258"/>
            <ac:spMk id="6" creationId="{ECB90987-C166-030B-A151-83DF2E24702F}"/>
          </ac:spMkLst>
        </pc:spChg>
        <pc:spChg chg="add del mod">
          <ac:chgData name="Imogen Foote" userId="42945262-5d59-4633-8d63-7fa51ee83181" providerId="ADAL" clId="{EFD707E4-0777-4AA4-A5E3-CF2AFACB5BDF}" dt="2024-11-15T01:29:55.457" v="5236" actId="478"/>
          <ac:spMkLst>
            <pc:docMk/>
            <pc:sldMk cId="1899669210" sldId="258"/>
            <ac:spMk id="7" creationId="{10944931-ECAC-1EDA-4278-B5BD9BF84A05}"/>
          </ac:spMkLst>
        </pc:spChg>
        <pc:spChg chg="add del mod">
          <ac:chgData name="Imogen Foote" userId="42945262-5d59-4633-8d63-7fa51ee83181" providerId="ADAL" clId="{EFD707E4-0777-4AA4-A5E3-CF2AFACB5BDF}" dt="2024-11-15T01:29:55.457" v="5236" actId="478"/>
          <ac:spMkLst>
            <pc:docMk/>
            <pc:sldMk cId="1899669210" sldId="258"/>
            <ac:spMk id="8" creationId="{3BAA61CD-C727-AD71-ADA0-020C122B7F74}"/>
          </ac:spMkLst>
        </pc:spChg>
        <pc:spChg chg="add mod">
          <ac:chgData name="Imogen Foote" userId="42945262-5d59-4633-8d63-7fa51ee83181" providerId="ADAL" clId="{EFD707E4-0777-4AA4-A5E3-CF2AFACB5BDF}" dt="2024-11-15T01:29:55.457" v="5236" actId="478"/>
          <ac:spMkLst>
            <pc:docMk/>
            <pc:sldMk cId="1899669210" sldId="258"/>
            <ac:spMk id="10" creationId="{61B19E81-6606-9E8A-7BDA-4F4D76A5B5B9}"/>
          </ac:spMkLst>
        </pc:spChg>
        <pc:picChg chg="add mod">
          <ac:chgData name="Imogen Foote" userId="42945262-5d59-4633-8d63-7fa51ee83181" providerId="ADAL" clId="{EFD707E4-0777-4AA4-A5E3-CF2AFACB5BDF}" dt="2024-11-14T21:27:00.045" v="1395" actId="1076"/>
          <ac:picMkLst>
            <pc:docMk/>
            <pc:sldMk cId="1899669210" sldId="258"/>
            <ac:picMk id="1026" creationId="{19A6A6F0-DE66-55A4-CFC4-FB16C2BDCFB6}"/>
          </ac:picMkLst>
        </pc:picChg>
      </pc:sldChg>
      <pc:sldChg chg="addSp delSp modSp new mod ord delAnim modAnim modNotesTx">
        <pc:chgData name="Imogen Foote" userId="42945262-5d59-4633-8d63-7fa51ee83181" providerId="ADAL" clId="{EFD707E4-0777-4AA4-A5E3-CF2AFACB5BDF}" dt="2024-11-20T22:28:11.049" v="18177" actId="20577"/>
        <pc:sldMkLst>
          <pc:docMk/>
          <pc:sldMk cId="3486340267" sldId="259"/>
        </pc:sldMkLst>
        <pc:spChg chg="mod">
          <ac:chgData name="Imogen Foote" userId="42945262-5d59-4633-8d63-7fa51ee83181" providerId="ADAL" clId="{EFD707E4-0777-4AA4-A5E3-CF2AFACB5BDF}" dt="2024-11-19T00:06:23.062" v="12704" actId="20577"/>
          <ac:spMkLst>
            <pc:docMk/>
            <pc:sldMk cId="3486340267" sldId="259"/>
            <ac:spMk id="2" creationId="{6CF7867F-89A7-7A0B-0302-AA5E852383E6}"/>
          </ac:spMkLst>
        </pc:spChg>
        <pc:spChg chg="del mod">
          <ac:chgData name="Imogen Foote" userId="42945262-5d59-4633-8d63-7fa51ee83181" providerId="ADAL" clId="{EFD707E4-0777-4AA4-A5E3-CF2AFACB5BDF}" dt="2024-11-14T21:50:21.361" v="1601" actId="478"/>
          <ac:spMkLst>
            <pc:docMk/>
            <pc:sldMk cId="3486340267" sldId="259"/>
            <ac:spMk id="3" creationId="{478EF1B3-D53F-AE7D-32E5-EBAA01599B6D}"/>
          </ac:spMkLst>
        </pc:spChg>
        <pc:spChg chg="add del mod">
          <ac:chgData name="Imogen Foote" userId="42945262-5d59-4633-8d63-7fa51ee83181" providerId="ADAL" clId="{EFD707E4-0777-4AA4-A5E3-CF2AFACB5BDF}" dt="2024-11-18T22:16:34.850" v="10638" actId="478"/>
          <ac:spMkLst>
            <pc:docMk/>
            <pc:sldMk cId="3486340267" sldId="259"/>
            <ac:spMk id="3" creationId="{FFBCF834-CF2A-7EAF-57AF-85B10166EE3A}"/>
          </ac:spMkLst>
        </pc:spChg>
        <pc:spChg chg="add mod">
          <ac:chgData name="Imogen Foote" userId="42945262-5d59-4633-8d63-7fa51ee83181" providerId="ADAL" clId="{EFD707E4-0777-4AA4-A5E3-CF2AFACB5BDF}" dt="2024-11-19T00:05:16.217" v="12620" actId="20577"/>
          <ac:spMkLst>
            <pc:docMk/>
            <pc:sldMk cId="3486340267" sldId="259"/>
            <ac:spMk id="4" creationId="{7B7F2758-F155-6453-617C-D9B2F9CAAF53}"/>
          </ac:spMkLst>
        </pc:spChg>
        <pc:spChg chg="add mod">
          <ac:chgData name="Imogen Foote" userId="42945262-5d59-4633-8d63-7fa51ee83181" providerId="ADAL" clId="{EFD707E4-0777-4AA4-A5E3-CF2AFACB5BDF}" dt="2024-11-19T00:05:18.786" v="12621" actId="20577"/>
          <ac:spMkLst>
            <pc:docMk/>
            <pc:sldMk cId="3486340267" sldId="259"/>
            <ac:spMk id="5" creationId="{67FB7810-1908-3F34-81BD-153974A6333A}"/>
          </ac:spMkLst>
        </pc:spChg>
        <pc:spChg chg="add del mod">
          <ac:chgData name="Imogen Foote" userId="42945262-5d59-4633-8d63-7fa51ee83181" providerId="ADAL" clId="{EFD707E4-0777-4AA4-A5E3-CF2AFACB5BDF}" dt="2024-11-14T21:50:26.297" v="1603" actId="478"/>
          <ac:spMkLst>
            <pc:docMk/>
            <pc:sldMk cId="3486340267" sldId="259"/>
            <ac:spMk id="5" creationId="{7E146514-C930-2720-5ECF-E4554305D206}"/>
          </ac:spMkLst>
        </pc:spChg>
        <pc:spChg chg="add del mod">
          <ac:chgData name="Imogen Foote" userId="42945262-5d59-4633-8d63-7fa51ee83181" providerId="ADAL" clId="{EFD707E4-0777-4AA4-A5E3-CF2AFACB5BDF}" dt="2024-11-18T23:14:43.286" v="10906" actId="478"/>
          <ac:spMkLst>
            <pc:docMk/>
            <pc:sldMk cId="3486340267" sldId="259"/>
            <ac:spMk id="6" creationId="{3244F5A0-B4D2-54B2-D596-440CC81CA86D}"/>
          </ac:spMkLst>
        </pc:spChg>
        <pc:spChg chg="add del mod">
          <ac:chgData name="Imogen Foote" userId="42945262-5d59-4633-8d63-7fa51ee83181" providerId="ADAL" clId="{EFD707E4-0777-4AA4-A5E3-CF2AFACB5BDF}" dt="2024-11-18T23:14:42.314" v="10905" actId="478"/>
          <ac:spMkLst>
            <pc:docMk/>
            <pc:sldMk cId="3486340267" sldId="259"/>
            <ac:spMk id="8" creationId="{705B63FD-2D9F-D6FE-D8E8-BE5BD9AC95AE}"/>
          </ac:spMkLst>
        </pc:spChg>
        <pc:spChg chg="add del mod">
          <ac:chgData name="Imogen Foote" userId="42945262-5d59-4633-8d63-7fa51ee83181" providerId="ADAL" clId="{EFD707E4-0777-4AA4-A5E3-CF2AFACB5BDF}" dt="2024-11-18T22:16:28.209" v="10636" actId="478"/>
          <ac:spMkLst>
            <pc:docMk/>
            <pc:sldMk cId="3486340267" sldId="259"/>
            <ac:spMk id="13" creationId="{A4159EF1-74B3-C5BD-9174-30B8A1E5C2BC}"/>
          </ac:spMkLst>
        </pc:spChg>
        <pc:spChg chg="add mod">
          <ac:chgData name="Imogen Foote" userId="42945262-5d59-4633-8d63-7fa51ee83181" providerId="ADAL" clId="{EFD707E4-0777-4AA4-A5E3-CF2AFACB5BDF}" dt="2024-11-19T00:00:09.332" v="12194" actId="207"/>
          <ac:spMkLst>
            <pc:docMk/>
            <pc:sldMk cId="3486340267" sldId="259"/>
            <ac:spMk id="14" creationId="{28BCDBC1-6268-774E-66BC-35A6EBDAC663}"/>
          </ac:spMkLst>
        </pc:spChg>
        <pc:spChg chg="add mod">
          <ac:chgData name="Imogen Foote" userId="42945262-5d59-4633-8d63-7fa51ee83181" providerId="ADAL" clId="{EFD707E4-0777-4AA4-A5E3-CF2AFACB5BDF}" dt="2024-11-18T23:59:48.730" v="12187" actId="207"/>
          <ac:spMkLst>
            <pc:docMk/>
            <pc:sldMk cId="3486340267" sldId="259"/>
            <ac:spMk id="15" creationId="{45B1A162-270F-BAB4-12B6-F423D130EDAE}"/>
          </ac:spMkLst>
        </pc:spChg>
        <pc:spChg chg="add del mod">
          <ac:chgData name="Imogen Foote" userId="42945262-5d59-4633-8d63-7fa51ee83181" providerId="ADAL" clId="{EFD707E4-0777-4AA4-A5E3-CF2AFACB5BDF}" dt="2024-11-18T22:16:36.420" v="10639" actId="478"/>
          <ac:spMkLst>
            <pc:docMk/>
            <pc:sldMk cId="3486340267" sldId="259"/>
            <ac:spMk id="16" creationId="{5EBBEEB9-DCB3-0160-AAE5-E0943A1BD9CA}"/>
          </ac:spMkLst>
        </pc:spChg>
        <pc:spChg chg="add del mod">
          <ac:chgData name="Imogen Foote" userId="42945262-5d59-4633-8d63-7fa51ee83181" providerId="ADAL" clId="{EFD707E4-0777-4AA4-A5E3-CF2AFACB5BDF}" dt="2024-11-18T22:25:28.814" v="10699" actId="478"/>
          <ac:spMkLst>
            <pc:docMk/>
            <pc:sldMk cId="3486340267" sldId="259"/>
            <ac:spMk id="17" creationId="{FA8010DC-415F-3913-6B58-B863C555A6C4}"/>
          </ac:spMkLst>
        </pc:spChg>
        <pc:picChg chg="add mod">
          <ac:chgData name="Imogen Foote" userId="42945262-5d59-4633-8d63-7fa51ee83181" providerId="ADAL" clId="{EFD707E4-0777-4AA4-A5E3-CF2AFACB5BDF}" dt="2024-11-14T21:53:32.927" v="1701"/>
          <ac:picMkLst>
            <pc:docMk/>
            <pc:sldMk cId="3486340267" sldId="259"/>
            <ac:picMk id="7" creationId="{180238E4-0461-DA39-509B-73BC9E66E125}"/>
          </ac:picMkLst>
        </pc:picChg>
        <pc:picChg chg="add mod">
          <ac:chgData name="Imogen Foote" userId="42945262-5d59-4633-8d63-7fa51ee83181" providerId="ADAL" clId="{EFD707E4-0777-4AA4-A5E3-CF2AFACB5BDF}" dt="2024-11-18T23:59:56.677" v="12190" actId="1076"/>
          <ac:picMkLst>
            <pc:docMk/>
            <pc:sldMk cId="3486340267" sldId="259"/>
            <ac:picMk id="11" creationId="{3EA9B834-2686-D685-941E-35DC6C40B784}"/>
          </ac:picMkLst>
        </pc:picChg>
        <pc:picChg chg="add mod">
          <ac:chgData name="Imogen Foote" userId="42945262-5d59-4633-8d63-7fa51ee83181" providerId="ADAL" clId="{EFD707E4-0777-4AA4-A5E3-CF2AFACB5BDF}" dt="2024-11-18T23:59:59.154" v="12191" actId="1076"/>
          <ac:picMkLst>
            <pc:docMk/>
            <pc:sldMk cId="3486340267" sldId="259"/>
            <ac:picMk id="12" creationId="{D1D06325-8A32-10BF-362C-891ADFD92B17}"/>
          </ac:picMkLst>
        </pc:picChg>
        <pc:cxnChg chg="add mod">
          <ac:chgData name="Imogen Foote" userId="42945262-5d59-4633-8d63-7fa51ee83181" providerId="ADAL" clId="{EFD707E4-0777-4AA4-A5E3-CF2AFACB5BDF}" dt="2024-11-18T23:59:50.959" v="12188" actId="1076"/>
          <ac:cxnSpMkLst>
            <pc:docMk/>
            <pc:sldMk cId="3486340267" sldId="259"/>
            <ac:cxnSpMk id="9" creationId="{C5A64EE3-7B78-A7C7-DB37-DD20DCA754CF}"/>
          </ac:cxnSpMkLst>
        </pc:cxnChg>
        <pc:cxnChg chg="add mod">
          <ac:chgData name="Imogen Foote" userId="42945262-5d59-4633-8d63-7fa51ee83181" providerId="ADAL" clId="{EFD707E4-0777-4AA4-A5E3-CF2AFACB5BDF}" dt="2024-11-19T00:00:17.333" v="12196" actId="1076"/>
          <ac:cxnSpMkLst>
            <pc:docMk/>
            <pc:sldMk cId="3486340267" sldId="259"/>
            <ac:cxnSpMk id="10" creationId="{F49B5365-780F-FD62-391F-579AFD0AF961}"/>
          </ac:cxnSpMkLst>
        </pc:cxnChg>
      </pc:sldChg>
      <pc:sldChg chg="addSp delSp modSp add mod ord modAnim modNotesTx">
        <pc:chgData name="Imogen Foote" userId="42945262-5d59-4633-8d63-7fa51ee83181" providerId="ADAL" clId="{EFD707E4-0777-4AA4-A5E3-CF2AFACB5BDF}" dt="2024-11-21T00:13:23.834" v="20664" actId="20577"/>
        <pc:sldMkLst>
          <pc:docMk/>
          <pc:sldMk cId="3996108163" sldId="260"/>
        </pc:sldMkLst>
        <pc:spChg chg="mod">
          <ac:chgData name="Imogen Foote" userId="42945262-5d59-4633-8d63-7fa51ee83181" providerId="ADAL" clId="{EFD707E4-0777-4AA4-A5E3-CF2AFACB5BDF}" dt="2024-11-14T21:37:52.325" v="1493" actId="20577"/>
          <ac:spMkLst>
            <pc:docMk/>
            <pc:sldMk cId="3996108163" sldId="260"/>
            <ac:spMk id="2" creationId="{6CF7867F-89A7-7A0B-0302-AA5E852383E6}"/>
          </ac:spMkLst>
        </pc:spChg>
        <pc:spChg chg="mod">
          <ac:chgData name="Imogen Foote" userId="42945262-5d59-4633-8d63-7fa51ee83181" providerId="ADAL" clId="{EFD707E4-0777-4AA4-A5E3-CF2AFACB5BDF}" dt="2024-11-17T21:24:07.121" v="5441" actId="1076"/>
          <ac:spMkLst>
            <pc:docMk/>
            <pc:sldMk cId="3996108163" sldId="260"/>
            <ac:spMk id="3" creationId="{478EF1B3-D53F-AE7D-32E5-EBAA01599B6D}"/>
          </ac:spMkLst>
        </pc:spChg>
        <pc:spChg chg="add mod">
          <ac:chgData name="Imogen Foote" userId="42945262-5d59-4633-8d63-7fa51ee83181" providerId="ADAL" clId="{EFD707E4-0777-4AA4-A5E3-CF2AFACB5BDF}" dt="2024-11-17T21:24:17.189" v="5443" actId="1076"/>
          <ac:spMkLst>
            <pc:docMk/>
            <pc:sldMk cId="3996108163" sldId="260"/>
            <ac:spMk id="4" creationId="{BF607CA7-6B08-9907-23B3-17FB942E2722}"/>
          </ac:spMkLst>
        </pc:spChg>
        <pc:spChg chg="add mod">
          <ac:chgData name="Imogen Foote" userId="42945262-5d59-4633-8d63-7fa51ee83181" providerId="ADAL" clId="{EFD707E4-0777-4AA4-A5E3-CF2AFACB5BDF}" dt="2024-11-17T23:02:52.661" v="6331" actId="1076"/>
          <ac:spMkLst>
            <pc:docMk/>
            <pc:sldMk cId="3996108163" sldId="260"/>
            <ac:spMk id="5" creationId="{BA3DBD76-C473-25A9-7546-BCEB5FAD6135}"/>
          </ac:spMkLst>
        </pc:spChg>
        <pc:spChg chg="add del mod">
          <ac:chgData name="Imogen Foote" userId="42945262-5d59-4633-8d63-7fa51ee83181" providerId="ADAL" clId="{EFD707E4-0777-4AA4-A5E3-CF2AFACB5BDF}" dt="2024-11-15T03:32:13.170" v="5364" actId="478"/>
          <ac:spMkLst>
            <pc:docMk/>
            <pc:sldMk cId="3996108163" sldId="260"/>
            <ac:spMk id="8" creationId="{5229CC48-205A-DE1A-29D5-4F2B22156C4D}"/>
          </ac:spMkLst>
        </pc:spChg>
        <pc:spChg chg="add mod">
          <ac:chgData name="Imogen Foote" userId="42945262-5d59-4633-8d63-7fa51ee83181" providerId="ADAL" clId="{EFD707E4-0777-4AA4-A5E3-CF2AFACB5BDF}" dt="2024-11-17T21:23:28.306" v="5431" actId="14100"/>
          <ac:spMkLst>
            <pc:docMk/>
            <pc:sldMk cId="3996108163" sldId="260"/>
            <ac:spMk id="9" creationId="{5384D045-CD37-7889-2F72-DB2F3245ADFE}"/>
          </ac:spMkLst>
        </pc:spChg>
        <pc:spChg chg="add mod">
          <ac:chgData name="Imogen Foote" userId="42945262-5d59-4633-8d63-7fa51ee83181" providerId="ADAL" clId="{EFD707E4-0777-4AA4-A5E3-CF2AFACB5BDF}" dt="2024-11-17T21:23:48.464" v="5439" actId="1076"/>
          <ac:spMkLst>
            <pc:docMk/>
            <pc:sldMk cId="3996108163" sldId="260"/>
            <ac:spMk id="10" creationId="{DCF3D5B1-EAEA-EE7A-17C7-8485A432B8A3}"/>
          </ac:spMkLst>
        </pc:spChg>
        <pc:spChg chg="add mod">
          <ac:chgData name="Imogen Foote" userId="42945262-5d59-4633-8d63-7fa51ee83181" providerId="ADAL" clId="{EFD707E4-0777-4AA4-A5E3-CF2AFACB5BDF}" dt="2024-11-17T21:24:43.643" v="5548" actId="1076"/>
          <ac:spMkLst>
            <pc:docMk/>
            <pc:sldMk cId="3996108163" sldId="260"/>
            <ac:spMk id="11" creationId="{35169BE7-2FB2-64D6-5057-481215B0DA75}"/>
          </ac:spMkLst>
        </pc:spChg>
        <pc:spChg chg="add mod">
          <ac:chgData name="Imogen Foote" userId="42945262-5d59-4633-8d63-7fa51ee83181" providerId="ADAL" clId="{EFD707E4-0777-4AA4-A5E3-CF2AFACB5BDF}" dt="2024-11-17T21:23:44.623" v="5438" actId="1076"/>
          <ac:spMkLst>
            <pc:docMk/>
            <pc:sldMk cId="3996108163" sldId="260"/>
            <ac:spMk id="13" creationId="{C0CE4985-778C-6862-45AA-C081280459A4}"/>
          </ac:spMkLst>
        </pc:spChg>
        <pc:spChg chg="add mod">
          <ac:chgData name="Imogen Foote" userId="42945262-5d59-4633-8d63-7fa51ee83181" providerId="ADAL" clId="{EFD707E4-0777-4AA4-A5E3-CF2AFACB5BDF}" dt="2024-11-17T22:43:24.938" v="5901" actId="207"/>
          <ac:spMkLst>
            <pc:docMk/>
            <pc:sldMk cId="3996108163" sldId="260"/>
            <ac:spMk id="14" creationId="{B2418400-0480-EF54-932C-324621E00762}"/>
          </ac:spMkLst>
        </pc:spChg>
        <pc:spChg chg="add mod">
          <ac:chgData name="Imogen Foote" userId="42945262-5d59-4633-8d63-7fa51ee83181" providerId="ADAL" clId="{EFD707E4-0777-4AA4-A5E3-CF2AFACB5BDF}" dt="2024-11-17T21:24:39.491" v="5547" actId="1076"/>
          <ac:spMkLst>
            <pc:docMk/>
            <pc:sldMk cId="3996108163" sldId="260"/>
            <ac:spMk id="15" creationId="{04E1E594-ECBD-F224-4C89-DF8408F73B59}"/>
          </ac:spMkLst>
        </pc:spChg>
        <pc:spChg chg="add mod">
          <ac:chgData name="Imogen Foote" userId="42945262-5d59-4633-8d63-7fa51ee83181" providerId="ADAL" clId="{EFD707E4-0777-4AA4-A5E3-CF2AFACB5BDF}" dt="2024-11-17T21:23:38.266" v="5437" actId="14100"/>
          <ac:spMkLst>
            <pc:docMk/>
            <pc:sldMk cId="3996108163" sldId="260"/>
            <ac:spMk id="17" creationId="{136B5121-947B-17B1-AEB8-3FA4DFB98828}"/>
          </ac:spMkLst>
        </pc:spChg>
        <pc:cxnChg chg="add del mod">
          <ac:chgData name="Imogen Foote" userId="42945262-5d59-4633-8d63-7fa51ee83181" providerId="ADAL" clId="{EFD707E4-0777-4AA4-A5E3-CF2AFACB5BDF}" dt="2024-11-15T03:32:13.170" v="5364" actId="478"/>
          <ac:cxnSpMkLst>
            <pc:docMk/>
            <pc:sldMk cId="3996108163" sldId="260"/>
            <ac:cxnSpMk id="6" creationId="{050D3FF8-F006-074B-090C-3058082B8205}"/>
          </ac:cxnSpMkLst>
        </pc:cxnChg>
        <pc:cxnChg chg="add mod">
          <ac:chgData name="Imogen Foote" userId="42945262-5d59-4633-8d63-7fa51ee83181" providerId="ADAL" clId="{EFD707E4-0777-4AA4-A5E3-CF2AFACB5BDF}" dt="2024-11-17T21:24:13.537" v="5442" actId="1076"/>
          <ac:cxnSpMkLst>
            <pc:docMk/>
            <pc:sldMk cId="3996108163" sldId="260"/>
            <ac:cxnSpMk id="7" creationId="{7CA6C8CC-7D6E-98C0-9A44-3DD180F2DC3F}"/>
          </ac:cxnSpMkLst>
        </pc:cxnChg>
        <pc:cxnChg chg="add mod">
          <ac:chgData name="Imogen Foote" userId="42945262-5d59-4633-8d63-7fa51ee83181" providerId="ADAL" clId="{EFD707E4-0777-4AA4-A5E3-CF2AFACB5BDF}" dt="2024-11-17T22:47:36.590" v="5968" actId="1037"/>
          <ac:cxnSpMkLst>
            <pc:docMk/>
            <pc:sldMk cId="3996108163" sldId="260"/>
            <ac:cxnSpMk id="12" creationId="{096C404C-C8CF-1D7F-964C-A9915563DF90}"/>
          </ac:cxnSpMkLst>
        </pc:cxnChg>
        <pc:cxnChg chg="add mod">
          <ac:chgData name="Imogen Foote" userId="42945262-5d59-4633-8d63-7fa51ee83181" providerId="ADAL" clId="{EFD707E4-0777-4AA4-A5E3-CF2AFACB5BDF}" dt="2024-11-17T21:24:34.809" v="5546" actId="1038"/>
          <ac:cxnSpMkLst>
            <pc:docMk/>
            <pc:sldMk cId="3996108163" sldId="260"/>
            <ac:cxnSpMk id="16" creationId="{6DF054B7-53C9-035B-3D7A-F95064595399}"/>
          </ac:cxnSpMkLst>
        </pc:cxnChg>
      </pc:sldChg>
      <pc:sldChg chg="addSp delSp modSp add del mod modNotesTx">
        <pc:chgData name="Imogen Foote" userId="42945262-5d59-4633-8d63-7fa51ee83181" providerId="ADAL" clId="{EFD707E4-0777-4AA4-A5E3-CF2AFACB5BDF}" dt="2024-11-20T02:14:19.699" v="17315" actId="47"/>
        <pc:sldMkLst>
          <pc:docMk/>
          <pc:sldMk cId="1347569445" sldId="261"/>
        </pc:sldMkLst>
        <pc:spChg chg="mod">
          <ac:chgData name="Imogen Foote" userId="42945262-5d59-4633-8d63-7fa51ee83181" providerId="ADAL" clId="{EFD707E4-0777-4AA4-A5E3-CF2AFACB5BDF}" dt="2024-11-14T03:50:22.301" v="564" actId="20577"/>
          <ac:spMkLst>
            <pc:docMk/>
            <pc:sldMk cId="1347569445" sldId="261"/>
            <ac:spMk id="2" creationId="{6CF7867F-89A7-7A0B-0302-AA5E852383E6}"/>
          </ac:spMkLst>
        </pc:spChg>
        <pc:spChg chg="mod">
          <ac:chgData name="Imogen Foote" userId="42945262-5d59-4633-8d63-7fa51ee83181" providerId="ADAL" clId="{EFD707E4-0777-4AA4-A5E3-CF2AFACB5BDF}" dt="2024-11-19T21:53:36.123" v="15200" actId="1076"/>
          <ac:spMkLst>
            <pc:docMk/>
            <pc:sldMk cId="1347569445" sldId="261"/>
            <ac:spMk id="3" creationId="{478EF1B3-D53F-AE7D-32E5-EBAA01599B6D}"/>
          </ac:spMkLst>
        </pc:spChg>
        <pc:spChg chg="add mod">
          <ac:chgData name="Imogen Foote" userId="42945262-5d59-4633-8d63-7fa51ee83181" providerId="ADAL" clId="{EFD707E4-0777-4AA4-A5E3-CF2AFACB5BDF}" dt="2024-11-19T21:53:44.305" v="15209" actId="1076"/>
          <ac:spMkLst>
            <pc:docMk/>
            <pc:sldMk cId="1347569445" sldId="261"/>
            <ac:spMk id="4" creationId="{35E2DF65-B4B7-2EBC-3B9D-005B442E9451}"/>
          </ac:spMkLst>
        </pc:spChg>
        <pc:spChg chg="add mod">
          <ac:chgData name="Imogen Foote" userId="42945262-5d59-4633-8d63-7fa51ee83181" providerId="ADAL" clId="{EFD707E4-0777-4AA4-A5E3-CF2AFACB5BDF}" dt="2024-11-19T21:51:22.231" v="15022" actId="14100"/>
          <ac:spMkLst>
            <pc:docMk/>
            <pc:sldMk cId="1347569445" sldId="261"/>
            <ac:spMk id="16" creationId="{E531D65E-D9D1-753C-C37B-DF18EA4A05CD}"/>
          </ac:spMkLst>
        </pc:spChg>
        <pc:spChg chg="add mod">
          <ac:chgData name="Imogen Foote" userId="42945262-5d59-4633-8d63-7fa51ee83181" providerId="ADAL" clId="{EFD707E4-0777-4AA4-A5E3-CF2AFACB5BDF}" dt="2024-11-19T21:51:18.136" v="15021" actId="1076"/>
          <ac:spMkLst>
            <pc:docMk/>
            <pc:sldMk cId="1347569445" sldId="261"/>
            <ac:spMk id="26" creationId="{740D778C-67D3-3D14-2753-774AD5F6E252}"/>
          </ac:spMkLst>
        </pc:spChg>
        <pc:spChg chg="add del mod">
          <ac:chgData name="Imogen Foote" userId="42945262-5d59-4633-8d63-7fa51ee83181" providerId="ADAL" clId="{EFD707E4-0777-4AA4-A5E3-CF2AFACB5BDF}" dt="2024-11-19T21:51:25.115" v="15023" actId="478"/>
          <ac:spMkLst>
            <pc:docMk/>
            <pc:sldMk cId="1347569445" sldId="261"/>
            <ac:spMk id="27" creationId="{DB6C4F33-BD8A-31B1-E32F-BEBB11DAB620}"/>
          </ac:spMkLst>
        </pc:spChg>
        <pc:spChg chg="add mod">
          <ac:chgData name="Imogen Foote" userId="42945262-5d59-4633-8d63-7fa51ee83181" providerId="ADAL" clId="{EFD707E4-0777-4AA4-A5E3-CF2AFACB5BDF}" dt="2024-11-19T21:51:18.136" v="15021" actId="1076"/>
          <ac:spMkLst>
            <pc:docMk/>
            <pc:sldMk cId="1347569445" sldId="261"/>
            <ac:spMk id="28" creationId="{ABFBEAA8-6100-E56A-7671-228817759498}"/>
          </ac:spMkLst>
        </pc:spChg>
        <pc:spChg chg="add mod">
          <ac:chgData name="Imogen Foote" userId="42945262-5d59-4633-8d63-7fa51ee83181" providerId="ADAL" clId="{EFD707E4-0777-4AA4-A5E3-CF2AFACB5BDF}" dt="2024-11-19T21:51:18.136" v="15021" actId="1076"/>
          <ac:spMkLst>
            <pc:docMk/>
            <pc:sldMk cId="1347569445" sldId="261"/>
            <ac:spMk id="29" creationId="{0720BF0D-CA7F-EBA1-5145-B499B3DBBED3}"/>
          </ac:spMkLst>
        </pc:spChg>
        <pc:spChg chg="add mod">
          <ac:chgData name="Imogen Foote" userId="42945262-5d59-4633-8d63-7fa51ee83181" providerId="ADAL" clId="{EFD707E4-0777-4AA4-A5E3-CF2AFACB5BDF}" dt="2024-11-20T01:54:59.864" v="17156" actId="1076"/>
          <ac:spMkLst>
            <pc:docMk/>
            <pc:sldMk cId="1347569445" sldId="261"/>
            <ac:spMk id="30" creationId="{35956F32-0312-1276-DFB4-FEB3D9373ADB}"/>
          </ac:spMkLst>
        </pc:spChg>
        <pc:spChg chg="add mod">
          <ac:chgData name="Imogen Foote" userId="42945262-5d59-4633-8d63-7fa51ee83181" providerId="ADAL" clId="{EFD707E4-0777-4AA4-A5E3-CF2AFACB5BDF}" dt="2024-11-20T01:54:57.009" v="17155" actId="1076"/>
          <ac:spMkLst>
            <pc:docMk/>
            <pc:sldMk cId="1347569445" sldId="261"/>
            <ac:spMk id="31" creationId="{AC82DC1C-1F40-50FD-F439-FA1FB5C1C774}"/>
          </ac:spMkLst>
        </pc:spChg>
        <pc:spChg chg="add mod">
          <ac:chgData name="Imogen Foote" userId="42945262-5d59-4633-8d63-7fa51ee83181" providerId="ADAL" clId="{EFD707E4-0777-4AA4-A5E3-CF2AFACB5BDF}" dt="2024-11-19T21:51:18.136" v="15021" actId="1076"/>
          <ac:spMkLst>
            <pc:docMk/>
            <pc:sldMk cId="1347569445" sldId="261"/>
            <ac:spMk id="32" creationId="{71A4643E-146D-DF5B-8E87-630B1EF28896}"/>
          </ac:spMkLst>
        </pc:spChg>
        <pc:spChg chg="add mod">
          <ac:chgData name="Imogen Foote" userId="42945262-5d59-4633-8d63-7fa51ee83181" providerId="ADAL" clId="{EFD707E4-0777-4AA4-A5E3-CF2AFACB5BDF}" dt="2024-11-20T01:55:09.993" v="17158" actId="1076"/>
          <ac:spMkLst>
            <pc:docMk/>
            <pc:sldMk cId="1347569445" sldId="261"/>
            <ac:spMk id="33" creationId="{483D0B7B-0940-FFF7-C3A6-5AA37C910A32}"/>
          </ac:spMkLst>
        </pc:spChg>
        <pc:spChg chg="add mod">
          <ac:chgData name="Imogen Foote" userId="42945262-5d59-4633-8d63-7fa51ee83181" providerId="ADAL" clId="{EFD707E4-0777-4AA4-A5E3-CF2AFACB5BDF}" dt="2024-11-19T21:49:09.930" v="14992" actId="1076"/>
          <ac:spMkLst>
            <pc:docMk/>
            <pc:sldMk cId="1347569445" sldId="261"/>
            <ac:spMk id="34" creationId="{633B6387-A187-60A2-3399-F8ADA55D443B}"/>
          </ac:spMkLst>
        </pc:spChg>
        <pc:spChg chg="add mod">
          <ac:chgData name="Imogen Foote" userId="42945262-5d59-4633-8d63-7fa51ee83181" providerId="ADAL" clId="{EFD707E4-0777-4AA4-A5E3-CF2AFACB5BDF}" dt="2024-11-19T21:49:23.832" v="15006" actId="20577"/>
          <ac:spMkLst>
            <pc:docMk/>
            <pc:sldMk cId="1347569445" sldId="261"/>
            <ac:spMk id="35" creationId="{0CB68590-EFA9-DBC2-EBF1-508AB6CF0B2C}"/>
          </ac:spMkLst>
        </pc:spChg>
        <pc:picChg chg="add mod">
          <ac:chgData name="Imogen Foote" userId="42945262-5d59-4633-8d63-7fa51ee83181" providerId="ADAL" clId="{EFD707E4-0777-4AA4-A5E3-CF2AFACB5BDF}" dt="2024-11-19T21:51:02.611" v="15013" actId="1076"/>
          <ac:picMkLst>
            <pc:docMk/>
            <pc:sldMk cId="1347569445" sldId="261"/>
            <ac:picMk id="9" creationId="{3F44D634-712F-DCAE-073E-C9E7CE76E332}"/>
          </ac:picMkLst>
        </pc:picChg>
        <pc:cxnChg chg="add del mod">
          <ac:chgData name="Imogen Foote" userId="42945262-5d59-4633-8d63-7fa51ee83181" providerId="ADAL" clId="{EFD707E4-0777-4AA4-A5E3-CF2AFACB5BDF}" dt="2024-11-19T21:46:11.102" v="14933" actId="478"/>
          <ac:cxnSpMkLst>
            <pc:docMk/>
            <pc:sldMk cId="1347569445" sldId="261"/>
            <ac:cxnSpMk id="6" creationId="{97A0C61E-8EFA-F008-A565-E855B93FD066}"/>
          </ac:cxnSpMkLst>
        </pc:cxnChg>
        <pc:cxnChg chg="add mod">
          <ac:chgData name="Imogen Foote" userId="42945262-5d59-4633-8d63-7fa51ee83181" providerId="ADAL" clId="{EFD707E4-0777-4AA4-A5E3-CF2AFACB5BDF}" dt="2024-11-19T21:51:18.136" v="15021" actId="1076"/>
          <ac:cxnSpMkLst>
            <pc:docMk/>
            <pc:sldMk cId="1347569445" sldId="261"/>
            <ac:cxnSpMk id="8" creationId="{27662507-6737-B915-8D94-713F8B3BB56F}"/>
          </ac:cxnSpMkLst>
        </pc:cxnChg>
        <pc:cxnChg chg="add mod">
          <ac:chgData name="Imogen Foote" userId="42945262-5d59-4633-8d63-7fa51ee83181" providerId="ADAL" clId="{EFD707E4-0777-4AA4-A5E3-CF2AFACB5BDF}" dt="2024-11-19T21:51:18.136" v="15021" actId="1076"/>
          <ac:cxnSpMkLst>
            <pc:docMk/>
            <pc:sldMk cId="1347569445" sldId="261"/>
            <ac:cxnSpMk id="13" creationId="{7177AFCB-4BC0-8305-3C4D-F0C97B6A7930}"/>
          </ac:cxnSpMkLst>
        </pc:cxnChg>
        <pc:cxnChg chg="add mod ord">
          <ac:chgData name="Imogen Foote" userId="42945262-5d59-4633-8d63-7fa51ee83181" providerId="ADAL" clId="{EFD707E4-0777-4AA4-A5E3-CF2AFACB5BDF}" dt="2024-11-19T21:53:15.562" v="15190" actId="692"/>
          <ac:cxnSpMkLst>
            <pc:docMk/>
            <pc:sldMk cId="1347569445" sldId="261"/>
            <ac:cxnSpMk id="19" creationId="{AC1C73E8-62D5-19A0-D453-7BC36E20AD95}"/>
          </ac:cxnSpMkLst>
        </pc:cxnChg>
      </pc:sldChg>
      <pc:sldChg chg="modSp add del mod">
        <pc:chgData name="Imogen Foote" userId="42945262-5d59-4633-8d63-7fa51ee83181" providerId="ADAL" clId="{EFD707E4-0777-4AA4-A5E3-CF2AFACB5BDF}" dt="2024-11-18T21:44:03.706" v="9899" actId="47"/>
        <pc:sldMkLst>
          <pc:docMk/>
          <pc:sldMk cId="3171129538" sldId="262"/>
        </pc:sldMkLst>
        <pc:spChg chg="mod">
          <ac:chgData name="Imogen Foote" userId="42945262-5d59-4633-8d63-7fa51ee83181" providerId="ADAL" clId="{EFD707E4-0777-4AA4-A5E3-CF2AFACB5BDF}" dt="2024-11-14T04:09:15.184" v="774" actId="20577"/>
          <ac:spMkLst>
            <pc:docMk/>
            <pc:sldMk cId="3171129538" sldId="262"/>
            <ac:spMk id="2" creationId="{6CF7867F-89A7-7A0B-0302-AA5E852383E6}"/>
          </ac:spMkLst>
        </pc:spChg>
        <pc:spChg chg="mod">
          <ac:chgData name="Imogen Foote" userId="42945262-5d59-4633-8d63-7fa51ee83181" providerId="ADAL" clId="{EFD707E4-0777-4AA4-A5E3-CF2AFACB5BDF}" dt="2024-11-14T04:21:59.424" v="973" actId="20577"/>
          <ac:spMkLst>
            <pc:docMk/>
            <pc:sldMk cId="3171129538" sldId="262"/>
            <ac:spMk id="3" creationId="{478EF1B3-D53F-AE7D-32E5-EBAA01599B6D}"/>
          </ac:spMkLst>
        </pc:spChg>
      </pc:sldChg>
      <pc:sldChg chg="addSp delSp modSp add mod ord modAnim modNotesTx">
        <pc:chgData name="Imogen Foote" userId="42945262-5d59-4633-8d63-7fa51ee83181" providerId="ADAL" clId="{EFD707E4-0777-4AA4-A5E3-CF2AFACB5BDF}" dt="2024-11-20T22:21:37.353" v="17630" actId="20577"/>
        <pc:sldMkLst>
          <pc:docMk/>
          <pc:sldMk cId="3898605853" sldId="263"/>
        </pc:sldMkLst>
        <pc:spChg chg="mod">
          <ac:chgData name="Imogen Foote" userId="42945262-5d59-4633-8d63-7fa51ee83181" providerId="ADAL" clId="{EFD707E4-0777-4AA4-A5E3-CF2AFACB5BDF}" dt="2024-11-20T22:19:08.876" v="17538" actId="20577"/>
          <ac:spMkLst>
            <pc:docMk/>
            <pc:sldMk cId="3898605853" sldId="263"/>
            <ac:spMk id="2" creationId="{6CF7867F-89A7-7A0B-0302-AA5E852383E6}"/>
          </ac:spMkLst>
        </pc:spChg>
        <pc:spChg chg="mod">
          <ac:chgData name="Imogen Foote" userId="42945262-5d59-4633-8d63-7fa51ee83181" providerId="ADAL" clId="{EFD707E4-0777-4AA4-A5E3-CF2AFACB5BDF}" dt="2024-11-19T21:28:33.131" v="14367" actId="1076"/>
          <ac:spMkLst>
            <pc:docMk/>
            <pc:sldMk cId="3898605853" sldId="263"/>
            <ac:spMk id="3" creationId="{478EF1B3-D53F-AE7D-32E5-EBAA01599B6D}"/>
          </ac:spMkLst>
        </pc:spChg>
        <pc:spChg chg="add mod">
          <ac:chgData name="Imogen Foote" userId="42945262-5d59-4633-8d63-7fa51ee83181" providerId="ADAL" clId="{EFD707E4-0777-4AA4-A5E3-CF2AFACB5BDF}" dt="2024-11-18T21:39:19.967" v="9401"/>
          <ac:spMkLst>
            <pc:docMk/>
            <pc:sldMk cId="3898605853" sldId="263"/>
            <ac:spMk id="4" creationId="{1D05D517-0A2F-9E61-8CAD-FF5135BE86C5}"/>
          </ac:spMkLst>
        </pc:spChg>
        <pc:spChg chg="add mod">
          <ac:chgData name="Imogen Foote" userId="42945262-5d59-4633-8d63-7fa51ee83181" providerId="ADAL" clId="{EFD707E4-0777-4AA4-A5E3-CF2AFACB5BDF}" dt="2024-11-19T21:07:53.609" v="14264" actId="164"/>
          <ac:spMkLst>
            <pc:docMk/>
            <pc:sldMk cId="3898605853" sldId="263"/>
            <ac:spMk id="4" creationId="{FF01CD5C-E2EB-2B1F-ED8A-0CA0D3A1323F}"/>
          </ac:spMkLst>
        </pc:spChg>
        <pc:spChg chg="add mod">
          <ac:chgData name="Imogen Foote" userId="42945262-5d59-4633-8d63-7fa51ee83181" providerId="ADAL" clId="{EFD707E4-0777-4AA4-A5E3-CF2AFACB5BDF}" dt="2024-11-20T22:19:25.741" v="17539" actId="1076"/>
          <ac:spMkLst>
            <pc:docMk/>
            <pc:sldMk cId="3898605853" sldId="263"/>
            <ac:spMk id="5" creationId="{F91C9529-6099-9F61-5027-5B530036892F}"/>
          </ac:spMkLst>
        </pc:spChg>
        <pc:spChg chg="add mod">
          <ac:chgData name="Imogen Foote" userId="42945262-5d59-4633-8d63-7fa51ee83181" providerId="ADAL" clId="{EFD707E4-0777-4AA4-A5E3-CF2AFACB5BDF}" dt="2024-11-19T21:28:33.131" v="14367" actId="1076"/>
          <ac:spMkLst>
            <pc:docMk/>
            <pc:sldMk cId="3898605853" sldId="263"/>
            <ac:spMk id="6" creationId="{DD4E20A9-CDDB-90B4-086B-6FB08270486E}"/>
          </ac:spMkLst>
        </pc:spChg>
        <pc:spChg chg="add mod">
          <ac:chgData name="Imogen Foote" userId="42945262-5d59-4633-8d63-7fa51ee83181" providerId="ADAL" clId="{EFD707E4-0777-4AA4-A5E3-CF2AFACB5BDF}" dt="2024-11-19T21:28:33.131" v="14367" actId="1076"/>
          <ac:spMkLst>
            <pc:docMk/>
            <pc:sldMk cId="3898605853" sldId="263"/>
            <ac:spMk id="7" creationId="{C255D8B9-A56F-D104-AFC5-91B54939863F}"/>
          </ac:spMkLst>
        </pc:spChg>
        <pc:spChg chg="add mod">
          <ac:chgData name="Imogen Foote" userId="42945262-5d59-4633-8d63-7fa51ee83181" providerId="ADAL" clId="{EFD707E4-0777-4AA4-A5E3-CF2AFACB5BDF}" dt="2024-11-19T21:28:33.131" v="14367" actId="1076"/>
          <ac:spMkLst>
            <pc:docMk/>
            <pc:sldMk cId="3898605853" sldId="263"/>
            <ac:spMk id="8" creationId="{0CAC9FBC-EDA5-694C-F39B-462E9C935C15}"/>
          </ac:spMkLst>
        </pc:spChg>
        <pc:spChg chg="add mod">
          <ac:chgData name="Imogen Foote" userId="42945262-5d59-4633-8d63-7fa51ee83181" providerId="ADAL" clId="{EFD707E4-0777-4AA4-A5E3-CF2AFACB5BDF}" dt="2024-11-20T01:45:30.845" v="17122" actId="1076"/>
          <ac:spMkLst>
            <pc:docMk/>
            <pc:sldMk cId="3898605853" sldId="263"/>
            <ac:spMk id="9" creationId="{D21952E5-6F8B-BD4F-FB25-5DF56FC52666}"/>
          </ac:spMkLst>
        </pc:spChg>
        <pc:spChg chg="add mod">
          <ac:chgData name="Imogen Foote" userId="42945262-5d59-4633-8d63-7fa51ee83181" providerId="ADAL" clId="{EFD707E4-0777-4AA4-A5E3-CF2AFACB5BDF}" dt="2024-11-19T21:06:07.086" v="14248" actId="164"/>
          <ac:spMkLst>
            <pc:docMk/>
            <pc:sldMk cId="3898605853" sldId="263"/>
            <ac:spMk id="13" creationId="{8C0542BD-4CBA-2753-92E2-6DDE3378F1DF}"/>
          </ac:spMkLst>
        </pc:spChg>
        <pc:spChg chg="add del mod">
          <ac:chgData name="Imogen Foote" userId="42945262-5d59-4633-8d63-7fa51ee83181" providerId="ADAL" clId="{EFD707E4-0777-4AA4-A5E3-CF2AFACB5BDF}" dt="2024-11-19T21:08:48.178" v="14274" actId="164"/>
          <ac:spMkLst>
            <pc:docMk/>
            <pc:sldMk cId="3898605853" sldId="263"/>
            <ac:spMk id="14" creationId="{1B2BFBF3-F0F7-C65E-A178-B0DC002351EA}"/>
          </ac:spMkLst>
        </pc:spChg>
        <pc:spChg chg="add mod">
          <ac:chgData name="Imogen Foote" userId="42945262-5d59-4633-8d63-7fa51ee83181" providerId="ADAL" clId="{EFD707E4-0777-4AA4-A5E3-CF2AFACB5BDF}" dt="2024-11-19T21:05:46.589" v="14244" actId="164"/>
          <ac:spMkLst>
            <pc:docMk/>
            <pc:sldMk cId="3898605853" sldId="263"/>
            <ac:spMk id="15" creationId="{83A3BEAF-4AEE-89C2-A10B-6FE5276332E7}"/>
          </ac:spMkLst>
        </pc:spChg>
        <pc:spChg chg="add mod">
          <ac:chgData name="Imogen Foote" userId="42945262-5d59-4633-8d63-7fa51ee83181" providerId="ADAL" clId="{EFD707E4-0777-4AA4-A5E3-CF2AFACB5BDF}" dt="2024-11-19T21:30:31.954" v="14394" actId="1076"/>
          <ac:spMkLst>
            <pc:docMk/>
            <pc:sldMk cId="3898605853" sldId="263"/>
            <ac:spMk id="16" creationId="{129B99D0-94DE-F6AC-E0A7-89D5BA483B4D}"/>
          </ac:spMkLst>
        </pc:spChg>
        <pc:spChg chg="add mod">
          <ac:chgData name="Imogen Foote" userId="42945262-5d59-4633-8d63-7fa51ee83181" providerId="ADAL" clId="{EFD707E4-0777-4AA4-A5E3-CF2AFACB5BDF}" dt="2024-11-19T21:29:58.651" v="14383" actId="164"/>
          <ac:spMkLst>
            <pc:docMk/>
            <pc:sldMk cId="3898605853" sldId="263"/>
            <ac:spMk id="17" creationId="{59F3DA67-448F-9694-1B36-0C8B063B7646}"/>
          </ac:spMkLst>
        </pc:spChg>
        <pc:grpChg chg="add mod">
          <ac:chgData name="Imogen Foote" userId="42945262-5d59-4633-8d63-7fa51ee83181" providerId="ADAL" clId="{EFD707E4-0777-4AA4-A5E3-CF2AFACB5BDF}" dt="2024-11-19T21:28:33.131" v="14367" actId="1076"/>
          <ac:grpSpMkLst>
            <pc:docMk/>
            <pc:sldMk cId="3898605853" sldId="263"/>
            <ac:grpSpMk id="28" creationId="{21FAE631-8E88-94D7-8CBC-5B2E3C764996}"/>
          </ac:grpSpMkLst>
        </pc:grpChg>
        <pc:grpChg chg="add mod">
          <ac:chgData name="Imogen Foote" userId="42945262-5d59-4633-8d63-7fa51ee83181" providerId="ADAL" clId="{EFD707E4-0777-4AA4-A5E3-CF2AFACB5BDF}" dt="2024-11-19T21:28:33.131" v="14367" actId="1076"/>
          <ac:grpSpMkLst>
            <pc:docMk/>
            <pc:sldMk cId="3898605853" sldId="263"/>
            <ac:grpSpMk id="29" creationId="{0AB06FF4-4A93-56F1-4DA9-E3620EBD7726}"/>
          </ac:grpSpMkLst>
        </pc:grpChg>
        <pc:grpChg chg="add mod">
          <ac:chgData name="Imogen Foote" userId="42945262-5d59-4633-8d63-7fa51ee83181" providerId="ADAL" clId="{EFD707E4-0777-4AA4-A5E3-CF2AFACB5BDF}" dt="2024-11-19T21:28:33.131" v="14367" actId="1076"/>
          <ac:grpSpMkLst>
            <pc:docMk/>
            <pc:sldMk cId="3898605853" sldId="263"/>
            <ac:grpSpMk id="30" creationId="{AB499552-EF86-23C8-7078-3BDA511FF8F9}"/>
          </ac:grpSpMkLst>
        </pc:grpChg>
        <pc:grpChg chg="add mod">
          <ac:chgData name="Imogen Foote" userId="42945262-5d59-4633-8d63-7fa51ee83181" providerId="ADAL" clId="{EFD707E4-0777-4AA4-A5E3-CF2AFACB5BDF}" dt="2024-11-19T21:28:33.131" v="14367" actId="1076"/>
          <ac:grpSpMkLst>
            <pc:docMk/>
            <pc:sldMk cId="3898605853" sldId="263"/>
            <ac:grpSpMk id="31" creationId="{BD85C4FB-0C81-A6D2-DBA3-C374596EABE1}"/>
          </ac:grpSpMkLst>
        </pc:grpChg>
        <pc:grpChg chg="add mod">
          <ac:chgData name="Imogen Foote" userId="42945262-5d59-4633-8d63-7fa51ee83181" providerId="ADAL" clId="{EFD707E4-0777-4AA4-A5E3-CF2AFACB5BDF}" dt="2024-11-19T21:29:58.651" v="14383" actId="164"/>
          <ac:grpSpMkLst>
            <pc:docMk/>
            <pc:sldMk cId="3898605853" sldId="263"/>
            <ac:grpSpMk id="1034" creationId="{B6B3A49A-EAAF-24AF-D7F4-A0BF5143FD81}"/>
          </ac:grpSpMkLst>
        </pc:grpChg>
        <pc:grpChg chg="add mod">
          <ac:chgData name="Imogen Foote" userId="42945262-5d59-4633-8d63-7fa51ee83181" providerId="ADAL" clId="{EFD707E4-0777-4AA4-A5E3-CF2AFACB5BDF}" dt="2024-11-19T21:30:05.178" v="14385" actId="164"/>
          <ac:grpSpMkLst>
            <pc:docMk/>
            <pc:sldMk cId="3898605853" sldId="263"/>
            <ac:grpSpMk id="1035" creationId="{CC85FB4C-40C7-2999-9950-D24E284DBED3}"/>
          </ac:grpSpMkLst>
        </pc:grpChg>
        <pc:picChg chg="add mod">
          <ac:chgData name="Imogen Foote" userId="42945262-5d59-4633-8d63-7fa51ee83181" providerId="ADAL" clId="{EFD707E4-0777-4AA4-A5E3-CF2AFACB5BDF}" dt="2024-11-19T21:09:39.034" v="14283" actId="1076"/>
          <ac:picMkLst>
            <pc:docMk/>
            <pc:sldMk cId="3898605853" sldId="263"/>
            <ac:picMk id="10" creationId="{C50E1DA7-335B-2602-836D-9A42B2007BCA}"/>
          </ac:picMkLst>
        </pc:picChg>
        <pc:picChg chg="add del mod">
          <ac:chgData name="Imogen Foote" userId="42945262-5d59-4633-8d63-7fa51ee83181" providerId="ADAL" clId="{EFD707E4-0777-4AA4-A5E3-CF2AFACB5BDF}" dt="2024-11-19T20:55:20.685" v="14178" actId="478"/>
          <ac:picMkLst>
            <pc:docMk/>
            <pc:sldMk cId="3898605853" sldId="263"/>
            <ac:picMk id="12" creationId="{ED56DC7A-BEC9-B89F-2F76-E46E8F44A685}"/>
          </ac:picMkLst>
        </pc:picChg>
        <pc:picChg chg="add mod">
          <ac:chgData name="Imogen Foote" userId="42945262-5d59-4633-8d63-7fa51ee83181" providerId="ADAL" clId="{EFD707E4-0777-4AA4-A5E3-CF2AFACB5BDF}" dt="2024-11-19T21:11:40.621" v="14292" actId="1076"/>
          <ac:picMkLst>
            <pc:docMk/>
            <pc:sldMk cId="3898605853" sldId="263"/>
            <ac:picMk id="19" creationId="{0FA6F54B-A4F4-2645-0CC8-5A4633CB78F3}"/>
          </ac:picMkLst>
        </pc:picChg>
        <pc:picChg chg="add mod">
          <ac:chgData name="Imogen Foote" userId="42945262-5d59-4633-8d63-7fa51ee83181" providerId="ADAL" clId="{EFD707E4-0777-4AA4-A5E3-CF2AFACB5BDF}" dt="2024-11-19T21:06:07.086" v="14248" actId="164"/>
          <ac:picMkLst>
            <pc:docMk/>
            <pc:sldMk cId="3898605853" sldId="263"/>
            <ac:picMk id="21" creationId="{3ACD373E-AFE1-136E-52B8-28FCE13D0A27}"/>
          </ac:picMkLst>
        </pc:picChg>
        <pc:picChg chg="add mod">
          <ac:chgData name="Imogen Foote" userId="42945262-5d59-4633-8d63-7fa51ee83181" providerId="ADAL" clId="{EFD707E4-0777-4AA4-A5E3-CF2AFACB5BDF}" dt="2024-11-19T21:08:48.178" v="14274" actId="164"/>
          <ac:picMkLst>
            <pc:docMk/>
            <pc:sldMk cId="3898605853" sldId="263"/>
            <ac:picMk id="23" creationId="{CE54E263-3D7D-F558-D450-E719F7BFEBCC}"/>
          </ac:picMkLst>
        </pc:picChg>
        <pc:picChg chg="add mod">
          <ac:chgData name="Imogen Foote" userId="42945262-5d59-4633-8d63-7fa51ee83181" providerId="ADAL" clId="{EFD707E4-0777-4AA4-A5E3-CF2AFACB5BDF}" dt="2024-11-19T21:30:35.399" v="14395" actId="1076"/>
          <ac:picMkLst>
            <pc:docMk/>
            <pc:sldMk cId="3898605853" sldId="263"/>
            <ac:picMk id="25" creationId="{10F5C54B-DB29-6D8B-82ED-886366229989}"/>
          </ac:picMkLst>
        </pc:picChg>
        <pc:picChg chg="add mod">
          <ac:chgData name="Imogen Foote" userId="42945262-5d59-4633-8d63-7fa51ee83181" providerId="ADAL" clId="{EFD707E4-0777-4AA4-A5E3-CF2AFACB5BDF}" dt="2024-11-19T21:30:08.721" v="14386" actId="1076"/>
          <ac:picMkLst>
            <pc:docMk/>
            <pc:sldMk cId="3898605853" sldId="263"/>
            <ac:picMk id="27" creationId="{CC35F8DC-2AAC-F8FE-83EE-4F0A4C3EA86B}"/>
          </ac:picMkLst>
        </pc:picChg>
        <pc:picChg chg="add del mod">
          <ac:chgData name="Imogen Foote" userId="42945262-5d59-4633-8d63-7fa51ee83181" providerId="ADAL" clId="{EFD707E4-0777-4AA4-A5E3-CF2AFACB5BDF}" dt="2024-11-19T21:22:38.057" v="14359" actId="478"/>
          <ac:picMkLst>
            <pc:docMk/>
            <pc:sldMk cId="3898605853" sldId="263"/>
            <ac:picMk id="1025" creationId="{F3C32F41-F1E3-B4ED-C5E5-0DB62F4B941E}"/>
          </ac:picMkLst>
        </pc:picChg>
        <pc:picChg chg="add del mod">
          <ac:chgData name="Imogen Foote" userId="42945262-5d59-4633-8d63-7fa51ee83181" providerId="ADAL" clId="{EFD707E4-0777-4AA4-A5E3-CF2AFACB5BDF}" dt="2024-11-19T20:53:47.950" v="14155" actId="478"/>
          <ac:picMkLst>
            <pc:docMk/>
            <pc:sldMk cId="3898605853" sldId="263"/>
            <ac:picMk id="1026" creationId="{B3D7DEB0-F1B6-A6BC-87DD-412AAF168284}"/>
          </ac:picMkLst>
        </pc:picChg>
        <pc:picChg chg="add del mod">
          <ac:chgData name="Imogen Foote" userId="42945262-5d59-4633-8d63-7fa51ee83181" providerId="ADAL" clId="{EFD707E4-0777-4AA4-A5E3-CF2AFACB5BDF}" dt="2024-11-19T20:57:56.593" v="14196" actId="478"/>
          <ac:picMkLst>
            <pc:docMk/>
            <pc:sldMk cId="3898605853" sldId="263"/>
            <ac:picMk id="1028" creationId="{30746626-B8C7-2F9B-8EC6-4CF6B4A539F2}"/>
          </ac:picMkLst>
        </pc:picChg>
        <pc:picChg chg="add del mod">
          <ac:chgData name="Imogen Foote" userId="42945262-5d59-4633-8d63-7fa51ee83181" providerId="ADAL" clId="{EFD707E4-0777-4AA4-A5E3-CF2AFACB5BDF}" dt="2024-11-19T21:24:57.758" v="14362" actId="478"/>
          <ac:picMkLst>
            <pc:docMk/>
            <pc:sldMk cId="3898605853" sldId="263"/>
            <ac:picMk id="1029" creationId="{BCA94CAD-7A32-9BA2-C25C-92D30EB9856E}"/>
          </ac:picMkLst>
        </pc:picChg>
        <pc:picChg chg="add del mod">
          <ac:chgData name="Imogen Foote" userId="42945262-5d59-4633-8d63-7fa51ee83181" providerId="ADAL" clId="{EFD707E4-0777-4AA4-A5E3-CF2AFACB5BDF}" dt="2024-11-19T20:56:19.971" v="14183" actId="478"/>
          <ac:picMkLst>
            <pc:docMk/>
            <pc:sldMk cId="3898605853" sldId="263"/>
            <ac:picMk id="1030" creationId="{D587A1A2-B861-8577-38A9-E7A4073A0589}"/>
          </ac:picMkLst>
        </pc:picChg>
        <pc:picChg chg="add del mod">
          <ac:chgData name="Imogen Foote" userId="42945262-5d59-4633-8d63-7fa51ee83181" providerId="ADAL" clId="{EFD707E4-0777-4AA4-A5E3-CF2AFACB5BDF}" dt="2024-11-19T20:57:02.762" v="14188" actId="478"/>
          <ac:picMkLst>
            <pc:docMk/>
            <pc:sldMk cId="3898605853" sldId="263"/>
            <ac:picMk id="1032" creationId="{F02F9B40-1E3E-2058-A9FA-94948DC7C4BA}"/>
          </ac:picMkLst>
        </pc:picChg>
        <pc:picChg chg="add mod">
          <ac:chgData name="Imogen Foote" userId="42945262-5d59-4633-8d63-7fa51ee83181" providerId="ADAL" clId="{EFD707E4-0777-4AA4-A5E3-CF2AFACB5BDF}" dt="2024-11-19T21:29:58.651" v="14383" actId="164"/>
          <ac:picMkLst>
            <pc:docMk/>
            <pc:sldMk cId="3898605853" sldId="263"/>
            <ac:picMk id="1033" creationId="{1DF86B54-B715-05D3-C004-F4D94D951BC8}"/>
          </ac:picMkLst>
        </pc:picChg>
      </pc:sldChg>
      <pc:sldChg chg="addSp delSp modSp add mod modAnim modNotesTx">
        <pc:chgData name="Imogen Foote" userId="42945262-5d59-4633-8d63-7fa51ee83181" providerId="ADAL" clId="{EFD707E4-0777-4AA4-A5E3-CF2AFACB5BDF}" dt="2024-11-21T00:01:55.375" v="19261" actId="20577"/>
        <pc:sldMkLst>
          <pc:docMk/>
          <pc:sldMk cId="3739825140" sldId="264"/>
        </pc:sldMkLst>
        <pc:spChg chg="mod">
          <ac:chgData name="Imogen Foote" userId="42945262-5d59-4633-8d63-7fa51ee83181" providerId="ADAL" clId="{EFD707E4-0777-4AA4-A5E3-CF2AFACB5BDF}" dt="2024-11-21T00:01:55.375" v="19261" actId="20577"/>
          <ac:spMkLst>
            <pc:docMk/>
            <pc:sldMk cId="3739825140" sldId="264"/>
            <ac:spMk id="2" creationId="{6CF7867F-89A7-7A0B-0302-AA5E852383E6}"/>
          </ac:spMkLst>
        </pc:spChg>
        <pc:spChg chg="del mod">
          <ac:chgData name="Imogen Foote" userId="42945262-5d59-4633-8d63-7fa51ee83181" providerId="ADAL" clId="{EFD707E4-0777-4AA4-A5E3-CF2AFACB5BDF}" dt="2024-11-14T23:06:14.124" v="2934" actId="478"/>
          <ac:spMkLst>
            <pc:docMk/>
            <pc:sldMk cId="3739825140" sldId="264"/>
            <ac:spMk id="3" creationId="{478EF1B3-D53F-AE7D-32E5-EBAA01599B6D}"/>
          </ac:spMkLst>
        </pc:spChg>
        <pc:spChg chg="add del mod">
          <ac:chgData name="Imogen Foote" userId="42945262-5d59-4633-8d63-7fa51ee83181" providerId="ADAL" clId="{EFD707E4-0777-4AA4-A5E3-CF2AFACB5BDF}" dt="2024-11-14T23:06:43.064" v="2939" actId="478"/>
          <ac:spMkLst>
            <pc:docMk/>
            <pc:sldMk cId="3739825140" sldId="264"/>
            <ac:spMk id="4" creationId="{DC5DACB7-429C-4596-3075-C5F5D8E25C94}"/>
          </ac:spMkLst>
        </pc:spChg>
        <pc:spChg chg="add del mod">
          <ac:chgData name="Imogen Foote" userId="42945262-5d59-4633-8d63-7fa51ee83181" providerId="ADAL" clId="{EFD707E4-0777-4AA4-A5E3-CF2AFACB5BDF}" dt="2024-11-14T23:06:35.653" v="2935" actId="478"/>
          <ac:spMkLst>
            <pc:docMk/>
            <pc:sldMk cId="3739825140" sldId="264"/>
            <ac:spMk id="5" creationId="{2847B4BA-37C4-D7EC-9F21-5F8DF0DC199B}"/>
          </ac:spMkLst>
        </pc:spChg>
        <pc:spChg chg="add mod">
          <ac:chgData name="Imogen Foote" userId="42945262-5d59-4633-8d63-7fa51ee83181" providerId="ADAL" clId="{EFD707E4-0777-4AA4-A5E3-CF2AFACB5BDF}" dt="2024-11-20T23:54:45.971" v="19033" actId="1076"/>
          <ac:spMkLst>
            <pc:docMk/>
            <pc:sldMk cId="3739825140" sldId="264"/>
            <ac:spMk id="17" creationId="{3759330A-0480-2794-3ECC-94E72FF0FB0D}"/>
          </ac:spMkLst>
        </pc:spChg>
        <pc:spChg chg="add del mod">
          <ac:chgData name="Imogen Foote" userId="42945262-5d59-4633-8d63-7fa51ee83181" providerId="ADAL" clId="{EFD707E4-0777-4AA4-A5E3-CF2AFACB5BDF}" dt="2024-11-14T23:10:02.975" v="2990"/>
          <ac:spMkLst>
            <pc:docMk/>
            <pc:sldMk cId="3739825140" sldId="264"/>
            <ac:spMk id="18" creationId="{D2B8D657-E350-8A17-0368-16FD6CD694CC}"/>
          </ac:spMkLst>
        </pc:spChg>
        <pc:spChg chg="add mod">
          <ac:chgData name="Imogen Foote" userId="42945262-5d59-4633-8d63-7fa51ee83181" providerId="ADAL" clId="{EFD707E4-0777-4AA4-A5E3-CF2AFACB5BDF}" dt="2024-11-20T23:54:45.971" v="19033" actId="1076"/>
          <ac:spMkLst>
            <pc:docMk/>
            <pc:sldMk cId="3739825140" sldId="264"/>
            <ac:spMk id="19" creationId="{DE06AE0A-B7C1-A675-2070-F24672945A8D}"/>
          </ac:spMkLst>
        </pc:spChg>
        <pc:spChg chg="add mod">
          <ac:chgData name="Imogen Foote" userId="42945262-5d59-4633-8d63-7fa51ee83181" providerId="ADAL" clId="{EFD707E4-0777-4AA4-A5E3-CF2AFACB5BDF}" dt="2024-11-20T23:54:45.971" v="19033" actId="1076"/>
          <ac:spMkLst>
            <pc:docMk/>
            <pc:sldMk cId="3739825140" sldId="264"/>
            <ac:spMk id="31" creationId="{BE5A04A5-B226-8FD8-7956-41D7311188DD}"/>
          </ac:spMkLst>
        </pc:spChg>
        <pc:picChg chg="add mod">
          <ac:chgData name="Imogen Foote" userId="42945262-5d59-4633-8d63-7fa51ee83181" providerId="ADAL" clId="{EFD707E4-0777-4AA4-A5E3-CF2AFACB5BDF}" dt="2024-11-20T23:54:45.971" v="19033" actId="1076"/>
          <ac:picMkLst>
            <pc:docMk/>
            <pc:sldMk cId="3739825140" sldId="264"/>
            <ac:picMk id="6" creationId="{E8E404D7-BBDE-9692-F1E7-1BD415C72A4C}"/>
          </ac:picMkLst>
        </pc:picChg>
        <pc:picChg chg="add mod">
          <ac:chgData name="Imogen Foote" userId="42945262-5d59-4633-8d63-7fa51ee83181" providerId="ADAL" clId="{EFD707E4-0777-4AA4-A5E3-CF2AFACB5BDF}" dt="2024-11-20T23:54:45.971" v="19033" actId="1076"/>
          <ac:picMkLst>
            <pc:docMk/>
            <pc:sldMk cId="3739825140" sldId="264"/>
            <ac:picMk id="7" creationId="{334ABB19-9E0E-93EE-FB41-77FFF150764B}"/>
          </ac:picMkLst>
        </pc:picChg>
        <pc:picChg chg="add mod">
          <ac:chgData name="Imogen Foote" userId="42945262-5d59-4633-8d63-7fa51ee83181" providerId="ADAL" clId="{EFD707E4-0777-4AA4-A5E3-CF2AFACB5BDF}" dt="2024-11-20T23:54:45.971" v="19033" actId="1076"/>
          <ac:picMkLst>
            <pc:docMk/>
            <pc:sldMk cId="3739825140" sldId="264"/>
            <ac:picMk id="8" creationId="{06D8BD4F-7D65-9234-BFF2-835E62EC66F1}"/>
          </ac:picMkLst>
        </pc:picChg>
        <pc:picChg chg="add mod">
          <ac:chgData name="Imogen Foote" userId="42945262-5d59-4633-8d63-7fa51ee83181" providerId="ADAL" clId="{EFD707E4-0777-4AA4-A5E3-CF2AFACB5BDF}" dt="2024-11-20T23:54:45.971" v="19033" actId="1076"/>
          <ac:picMkLst>
            <pc:docMk/>
            <pc:sldMk cId="3739825140" sldId="264"/>
            <ac:picMk id="9" creationId="{B61E4CFE-E65B-E82A-3004-63B50440A85D}"/>
          </ac:picMkLst>
        </pc:picChg>
        <pc:picChg chg="add mod">
          <ac:chgData name="Imogen Foote" userId="42945262-5d59-4633-8d63-7fa51ee83181" providerId="ADAL" clId="{EFD707E4-0777-4AA4-A5E3-CF2AFACB5BDF}" dt="2024-11-20T23:54:45.971" v="19033" actId="1076"/>
          <ac:picMkLst>
            <pc:docMk/>
            <pc:sldMk cId="3739825140" sldId="264"/>
            <ac:picMk id="10" creationId="{07CA43C0-BE09-453A-3192-DCA5333E2D94}"/>
          </ac:picMkLst>
        </pc:picChg>
        <pc:picChg chg="add mod">
          <ac:chgData name="Imogen Foote" userId="42945262-5d59-4633-8d63-7fa51ee83181" providerId="ADAL" clId="{EFD707E4-0777-4AA4-A5E3-CF2AFACB5BDF}" dt="2024-11-20T23:54:45.971" v="19033" actId="1076"/>
          <ac:picMkLst>
            <pc:docMk/>
            <pc:sldMk cId="3739825140" sldId="264"/>
            <ac:picMk id="11" creationId="{EC8441D8-1BDB-FB76-08AD-C0484066320B}"/>
          </ac:picMkLst>
        </pc:picChg>
        <pc:picChg chg="add mod">
          <ac:chgData name="Imogen Foote" userId="42945262-5d59-4633-8d63-7fa51ee83181" providerId="ADAL" clId="{EFD707E4-0777-4AA4-A5E3-CF2AFACB5BDF}" dt="2024-11-20T23:54:45.971" v="19033" actId="1076"/>
          <ac:picMkLst>
            <pc:docMk/>
            <pc:sldMk cId="3739825140" sldId="264"/>
            <ac:picMk id="12" creationId="{75C06CB6-8284-EC5F-0D07-20D0822239DB}"/>
          </ac:picMkLst>
        </pc:picChg>
        <pc:picChg chg="add mod">
          <ac:chgData name="Imogen Foote" userId="42945262-5d59-4633-8d63-7fa51ee83181" providerId="ADAL" clId="{EFD707E4-0777-4AA4-A5E3-CF2AFACB5BDF}" dt="2024-11-20T23:54:45.971" v="19033" actId="1076"/>
          <ac:picMkLst>
            <pc:docMk/>
            <pc:sldMk cId="3739825140" sldId="264"/>
            <ac:picMk id="13" creationId="{DC49245C-CFF9-AA99-F111-F6B6E8036F87}"/>
          </ac:picMkLst>
        </pc:picChg>
        <pc:picChg chg="add mod">
          <ac:chgData name="Imogen Foote" userId="42945262-5d59-4633-8d63-7fa51ee83181" providerId="ADAL" clId="{EFD707E4-0777-4AA4-A5E3-CF2AFACB5BDF}" dt="2024-11-20T23:54:45.971" v="19033" actId="1076"/>
          <ac:picMkLst>
            <pc:docMk/>
            <pc:sldMk cId="3739825140" sldId="264"/>
            <ac:picMk id="14" creationId="{501424BA-CC0F-CD28-D2CA-A9F2628D3139}"/>
          </ac:picMkLst>
        </pc:picChg>
        <pc:picChg chg="add mod">
          <ac:chgData name="Imogen Foote" userId="42945262-5d59-4633-8d63-7fa51ee83181" providerId="ADAL" clId="{EFD707E4-0777-4AA4-A5E3-CF2AFACB5BDF}" dt="2024-11-20T23:54:45.971" v="19033" actId="1076"/>
          <ac:picMkLst>
            <pc:docMk/>
            <pc:sldMk cId="3739825140" sldId="264"/>
            <ac:picMk id="15" creationId="{074BE290-3FCB-A161-2CDA-936676207203}"/>
          </ac:picMkLst>
        </pc:picChg>
        <pc:picChg chg="add mod">
          <ac:chgData name="Imogen Foote" userId="42945262-5d59-4633-8d63-7fa51ee83181" providerId="ADAL" clId="{EFD707E4-0777-4AA4-A5E3-CF2AFACB5BDF}" dt="2024-11-20T23:54:45.971" v="19033" actId="1076"/>
          <ac:picMkLst>
            <pc:docMk/>
            <pc:sldMk cId="3739825140" sldId="264"/>
            <ac:picMk id="16" creationId="{1EFE51FB-4C55-1EAB-AF4D-27E1EA9268DF}"/>
          </ac:picMkLst>
        </pc:picChg>
        <pc:picChg chg="add del mod">
          <ac:chgData name="Imogen Foote" userId="42945262-5d59-4633-8d63-7fa51ee83181" providerId="ADAL" clId="{EFD707E4-0777-4AA4-A5E3-CF2AFACB5BDF}" dt="2024-11-14T23:06:14.124" v="2934" actId="478"/>
          <ac:picMkLst>
            <pc:docMk/>
            <pc:sldMk cId="3739825140" sldId="264"/>
            <ac:picMk id="2050" creationId="{7FC6F038-7D6A-6482-FB4E-EE83971A29DC}"/>
          </ac:picMkLst>
        </pc:picChg>
        <pc:picChg chg="add del mod">
          <ac:chgData name="Imogen Foote" userId="42945262-5d59-4633-8d63-7fa51ee83181" providerId="ADAL" clId="{EFD707E4-0777-4AA4-A5E3-CF2AFACB5BDF}" dt="2024-11-20T23:54:45.971" v="19033" actId="1076"/>
          <ac:picMkLst>
            <pc:docMk/>
            <pc:sldMk cId="3739825140" sldId="264"/>
            <ac:picMk id="2052" creationId="{400ED17A-286C-97DD-7ABD-7908DBECC466}"/>
          </ac:picMkLst>
        </pc:picChg>
        <pc:cxnChg chg="add mod">
          <ac:chgData name="Imogen Foote" userId="42945262-5d59-4633-8d63-7fa51ee83181" providerId="ADAL" clId="{EFD707E4-0777-4AA4-A5E3-CF2AFACB5BDF}" dt="2024-11-20T23:54:45.971" v="19033" actId="1076"/>
          <ac:cxnSpMkLst>
            <pc:docMk/>
            <pc:sldMk cId="3739825140" sldId="264"/>
            <ac:cxnSpMk id="21" creationId="{A0A834FF-B170-21A7-5EA5-695DD78C2356}"/>
          </ac:cxnSpMkLst>
        </pc:cxnChg>
        <pc:cxnChg chg="add mod">
          <ac:chgData name="Imogen Foote" userId="42945262-5d59-4633-8d63-7fa51ee83181" providerId="ADAL" clId="{EFD707E4-0777-4AA4-A5E3-CF2AFACB5BDF}" dt="2024-11-20T23:54:45.971" v="19033" actId="1076"/>
          <ac:cxnSpMkLst>
            <pc:docMk/>
            <pc:sldMk cId="3739825140" sldId="264"/>
            <ac:cxnSpMk id="27" creationId="{6A29280C-2B75-8A92-59EE-A701DCE4F412}"/>
          </ac:cxnSpMkLst>
        </pc:cxnChg>
      </pc:sldChg>
      <pc:sldChg chg="addSp delSp modSp add mod ord modAnim modNotesTx">
        <pc:chgData name="Imogen Foote" userId="42945262-5d59-4633-8d63-7fa51ee83181" providerId="ADAL" clId="{EFD707E4-0777-4AA4-A5E3-CF2AFACB5BDF}" dt="2024-11-20T22:51:30.748" v="18256" actId="1076"/>
        <pc:sldMkLst>
          <pc:docMk/>
          <pc:sldMk cId="4089652063" sldId="265"/>
        </pc:sldMkLst>
        <pc:spChg chg="mod">
          <ac:chgData name="Imogen Foote" userId="42945262-5d59-4633-8d63-7fa51ee83181" providerId="ADAL" clId="{EFD707E4-0777-4AA4-A5E3-CF2AFACB5BDF}" dt="2024-11-15T00:37:54.880" v="4899" actId="20577"/>
          <ac:spMkLst>
            <pc:docMk/>
            <pc:sldMk cId="4089652063" sldId="265"/>
            <ac:spMk id="2" creationId="{6CF7867F-89A7-7A0B-0302-AA5E852383E6}"/>
          </ac:spMkLst>
        </pc:spChg>
        <pc:spChg chg="mod">
          <ac:chgData name="Imogen Foote" userId="42945262-5d59-4633-8d63-7fa51ee83181" providerId="ADAL" clId="{EFD707E4-0777-4AA4-A5E3-CF2AFACB5BDF}" dt="2024-11-19T22:55:41.111" v="17003" actId="27636"/>
          <ac:spMkLst>
            <pc:docMk/>
            <pc:sldMk cId="4089652063" sldId="265"/>
            <ac:spMk id="3" creationId="{478EF1B3-D53F-AE7D-32E5-EBAA01599B6D}"/>
          </ac:spMkLst>
        </pc:spChg>
        <pc:spChg chg="add mod">
          <ac:chgData name="Imogen Foote" userId="42945262-5d59-4633-8d63-7fa51ee83181" providerId="ADAL" clId="{EFD707E4-0777-4AA4-A5E3-CF2AFACB5BDF}" dt="2024-11-20T22:51:19.218" v="18254" actId="1076"/>
          <ac:spMkLst>
            <pc:docMk/>
            <pc:sldMk cId="4089652063" sldId="265"/>
            <ac:spMk id="4" creationId="{0898AE3A-2B98-7DD8-3F18-CA33369D3917}"/>
          </ac:spMkLst>
        </pc:spChg>
        <pc:spChg chg="add mod">
          <ac:chgData name="Imogen Foote" userId="42945262-5d59-4633-8d63-7fa51ee83181" providerId="ADAL" clId="{EFD707E4-0777-4AA4-A5E3-CF2AFACB5BDF}" dt="2024-11-20T22:51:28.465" v="18255" actId="1076"/>
          <ac:spMkLst>
            <pc:docMk/>
            <pc:sldMk cId="4089652063" sldId="265"/>
            <ac:spMk id="5" creationId="{3B10903B-ED09-B664-AF87-FB623DF214E3}"/>
          </ac:spMkLst>
        </pc:spChg>
        <pc:spChg chg="add mod">
          <ac:chgData name="Imogen Foote" userId="42945262-5d59-4633-8d63-7fa51ee83181" providerId="ADAL" clId="{EFD707E4-0777-4AA4-A5E3-CF2AFACB5BDF}" dt="2024-11-20T22:51:30.748" v="18256" actId="1076"/>
          <ac:spMkLst>
            <pc:docMk/>
            <pc:sldMk cId="4089652063" sldId="265"/>
            <ac:spMk id="6" creationId="{91A8754F-187C-0952-B7AC-3D06C93F54A8}"/>
          </ac:spMkLst>
        </pc:spChg>
        <pc:spChg chg="add mod">
          <ac:chgData name="Imogen Foote" userId="42945262-5d59-4633-8d63-7fa51ee83181" providerId="ADAL" clId="{EFD707E4-0777-4AA4-A5E3-CF2AFACB5BDF}" dt="2024-11-19T22:57:15.543" v="17106" actId="14100"/>
          <ac:spMkLst>
            <pc:docMk/>
            <pc:sldMk cId="4089652063" sldId="265"/>
            <ac:spMk id="7" creationId="{A328BCDB-281E-C300-8B58-834C394270EF}"/>
          </ac:spMkLst>
        </pc:spChg>
        <pc:picChg chg="add del mod">
          <ac:chgData name="Imogen Foote" userId="42945262-5d59-4633-8d63-7fa51ee83181" providerId="ADAL" clId="{EFD707E4-0777-4AA4-A5E3-CF2AFACB5BDF}" dt="2024-11-19T22:56:27.475" v="17101" actId="478"/>
          <ac:picMkLst>
            <pc:docMk/>
            <pc:sldMk cId="4089652063" sldId="265"/>
            <ac:picMk id="1026" creationId="{4CA02904-644D-C1A5-1FCB-22F6132B4C63}"/>
          </ac:picMkLst>
        </pc:picChg>
        <pc:picChg chg="add del mod">
          <ac:chgData name="Imogen Foote" userId="42945262-5d59-4633-8d63-7fa51ee83181" providerId="ADAL" clId="{EFD707E4-0777-4AA4-A5E3-CF2AFACB5BDF}" dt="2024-11-19T22:53:32.955" v="16937" actId="478"/>
          <ac:picMkLst>
            <pc:docMk/>
            <pc:sldMk cId="4089652063" sldId="265"/>
            <ac:picMk id="1028" creationId="{FD32B79A-F185-539C-BD08-268FDF60D7BC}"/>
          </ac:picMkLst>
        </pc:picChg>
        <pc:picChg chg="add mod">
          <ac:chgData name="Imogen Foote" userId="42945262-5d59-4633-8d63-7fa51ee83181" providerId="ADAL" clId="{EFD707E4-0777-4AA4-A5E3-CF2AFACB5BDF}" dt="2024-11-19T22:53:45.637" v="16940" actId="1076"/>
          <ac:picMkLst>
            <pc:docMk/>
            <pc:sldMk cId="4089652063" sldId="265"/>
            <ac:picMk id="1030" creationId="{2574F432-317A-5C46-3870-5AB7E6E2BA83}"/>
          </ac:picMkLst>
        </pc:picChg>
      </pc:sldChg>
      <pc:sldChg chg="addSp delSp modSp add mod ord modNotesTx">
        <pc:chgData name="Imogen Foote" userId="42945262-5d59-4633-8d63-7fa51ee83181" providerId="ADAL" clId="{EFD707E4-0777-4AA4-A5E3-CF2AFACB5BDF}" dt="2024-11-19T00:28:14.520" v="14073" actId="20577"/>
        <pc:sldMkLst>
          <pc:docMk/>
          <pc:sldMk cId="205741537" sldId="266"/>
        </pc:sldMkLst>
        <pc:spChg chg="mod">
          <ac:chgData name="Imogen Foote" userId="42945262-5d59-4633-8d63-7fa51ee83181" providerId="ADAL" clId="{EFD707E4-0777-4AA4-A5E3-CF2AFACB5BDF}" dt="2024-11-14T04:22:27.848" v="1026" actId="20577"/>
          <ac:spMkLst>
            <pc:docMk/>
            <pc:sldMk cId="205741537" sldId="266"/>
            <ac:spMk id="2" creationId="{6CF7867F-89A7-7A0B-0302-AA5E852383E6}"/>
          </ac:spMkLst>
        </pc:spChg>
        <pc:spChg chg="del mod">
          <ac:chgData name="Imogen Foote" userId="42945262-5d59-4633-8d63-7fa51ee83181" providerId="ADAL" clId="{EFD707E4-0777-4AA4-A5E3-CF2AFACB5BDF}" dt="2024-11-14T04:23:39.894" v="1029" actId="22"/>
          <ac:spMkLst>
            <pc:docMk/>
            <pc:sldMk cId="205741537" sldId="266"/>
            <ac:spMk id="3" creationId="{478EF1B3-D53F-AE7D-32E5-EBAA01599B6D}"/>
          </ac:spMkLst>
        </pc:spChg>
        <pc:picChg chg="add mod ord">
          <ac:chgData name="Imogen Foote" userId="42945262-5d59-4633-8d63-7fa51ee83181" providerId="ADAL" clId="{EFD707E4-0777-4AA4-A5E3-CF2AFACB5BDF}" dt="2024-11-14T04:23:44.161" v="1031" actId="1076"/>
          <ac:picMkLst>
            <pc:docMk/>
            <pc:sldMk cId="205741537" sldId="266"/>
            <ac:picMk id="5" creationId="{578FAE24-BA96-3C63-6BE9-8CAEC8AF950B}"/>
          </ac:picMkLst>
        </pc:picChg>
        <pc:picChg chg="add mod">
          <ac:chgData name="Imogen Foote" userId="42945262-5d59-4633-8d63-7fa51ee83181" providerId="ADAL" clId="{EFD707E4-0777-4AA4-A5E3-CF2AFACB5BDF}" dt="2024-11-14T04:23:47.072" v="1033"/>
          <ac:picMkLst>
            <pc:docMk/>
            <pc:sldMk cId="205741537" sldId="266"/>
            <ac:picMk id="6" creationId="{DAAB3DE6-077E-0606-744A-B6292B6F6649}"/>
          </ac:picMkLst>
        </pc:picChg>
      </pc:sldChg>
      <pc:sldChg chg="addSp delSp modSp add mod ord delAnim modAnim modNotesTx">
        <pc:chgData name="Imogen Foote" userId="42945262-5d59-4633-8d63-7fa51ee83181" providerId="ADAL" clId="{EFD707E4-0777-4AA4-A5E3-CF2AFACB5BDF}" dt="2024-11-19T21:35:49.903" v="14644" actId="20577"/>
        <pc:sldMkLst>
          <pc:docMk/>
          <pc:sldMk cId="4130909347" sldId="267"/>
        </pc:sldMkLst>
        <pc:spChg chg="add mod">
          <ac:chgData name="Imogen Foote" userId="42945262-5d59-4633-8d63-7fa51ee83181" providerId="ADAL" clId="{EFD707E4-0777-4AA4-A5E3-CF2AFACB5BDF}" dt="2024-11-19T00:16:22.069" v="13485" actId="1035"/>
          <ac:spMkLst>
            <pc:docMk/>
            <pc:sldMk cId="4130909347" sldId="267"/>
            <ac:spMk id="3" creationId="{8282500F-27DB-DF4C-7119-C6E08D13A7A8}"/>
          </ac:spMkLst>
        </pc:spChg>
        <pc:spChg chg="add del mod">
          <ac:chgData name="Imogen Foote" userId="42945262-5d59-4633-8d63-7fa51ee83181" providerId="ADAL" clId="{EFD707E4-0777-4AA4-A5E3-CF2AFACB5BDF}" dt="2024-11-14T23:26:05.518" v="3583" actId="478"/>
          <ac:spMkLst>
            <pc:docMk/>
            <pc:sldMk cId="4130909347" sldId="267"/>
            <ac:spMk id="4" creationId="{62151B28-A9C6-51DB-EE1B-9880CD973A75}"/>
          </ac:spMkLst>
        </pc:spChg>
        <pc:spChg chg="add mod">
          <ac:chgData name="Imogen Foote" userId="42945262-5d59-4633-8d63-7fa51ee83181" providerId="ADAL" clId="{EFD707E4-0777-4AA4-A5E3-CF2AFACB5BDF}" dt="2024-11-19T00:16:22.069" v="13485" actId="1035"/>
          <ac:spMkLst>
            <pc:docMk/>
            <pc:sldMk cId="4130909347" sldId="267"/>
            <ac:spMk id="4" creationId="{B7A57143-D14A-74E8-7A9D-47FB867C709A}"/>
          </ac:spMkLst>
        </pc:spChg>
        <pc:spChg chg="add del mod">
          <ac:chgData name="Imogen Foote" userId="42945262-5d59-4633-8d63-7fa51ee83181" providerId="ADAL" clId="{EFD707E4-0777-4AA4-A5E3-CF2AFACB5BDF}" dt="2024-11-14T23:26:07.798" v="3585" actId="478"/>
          <ac:spMkLst>
            <pc:docMk/>
            <pc:sldMk cId="4130909347" sldId="267"/>
            <ac:spMk id="5" creationId="{A307F428-6934-955B-7F5D-DDFC7DD1C799}"/>
          </ac:spMkLst>
        </pc:spChg>
        <pc:spChg chg="add mod">
          <ac:chgData name="Imogen Foote" userId="42945262-5d59-4633-8d63-7fa51ee83181" providerId="ADAL" clId="{EFD707E4-0777-4AA4-A5E3-CF2AFACB5BDF}" dt="2024-11-15T00:15:34.934" v="4338" actId="255"/>
          <ac:spMkLst>
            <pc:docMk/>
            <pc:sldMk cId="4130909347" sldId="267"/>
            <ac:spMk id="6" creationId="{4AA9CA28-9FDA-030D-6709-2294E5C71920}"/>
          </ac:spMkLst>
        </pc:spChg>
        <pc:spChg chg="add mod">
          <ac:chgData name="Imogen Foote" userId="42945262-5d59-4633-8d63-7fa51ee83181" providerId="ADAL" clId="{EFD707E4-0777-4AA4-A5E3-CF2AFACB5BDF}" dt="2024-11-19T00:16:22.069" v="13485" actId="1035"/>
          <ac:spMkLst>
            <pc:docMk/>
            <pc:sldMk cId="4130909347" sldId="267"/>
            <ac:spMk id="7" creationId="{C58B0853-2D6C-EE55-7B3B-F1ECC98F702C}"/>
          </ac:spMkLst>
        </pc:spChg>
        <pc:spChg chg="add mod">
          <ac:chgData name="Imogen Foote" userId="42945262-5d59-4633-8d63-7fa51ee83181" providerId="ADAL" clId="{EFD707E4-0777-4AA4-A5E3-CF2AFACB5BDF}" dt="2024-11-19T00:16:22.069" v="13485" actId="1035"/>
          <ac:spMkLst>
            <pc:docMk/>
            <pc:sldMk cId="4130909347" sldId="267"/>
            <ac:spMk id="8" creationId="{AE538E47-9069-0182-3BA5-A03861B9315D}"/>
          </ac:spMkLst>
        </pc:spChg>
        <pc:spChg chg="add mod">
          <ac:chgData name="Imogen Foote" userId="42945262-5d59-4633-8d63-7fa51ee83181" providerId="ADAL" clId="{EFD707E4-0777-4AA4-A5E3-CF2AFACB5BDF}" dt="2024-11-15T00:20:13.920" v="4454" actId="1076"/>
          <ac:spMkLst>
            <pc:docMk/>
            <pc:sldMk cId="4130909347" sldId="267"/>
            <ac:spMk id="9" creationId="{3181D202-0FA8-131B-2293-1A2A0B270DE0}"/>
          </ac:spMkLst>
        </pc:spChg>
        <pc:spChg chg="add mod">
          <ac:chgData name="Imogen Foote" userId="42945262-5d59-4633-8d63-7fa51ee83181" providerId="ADAL" clId="{EFD707E4-0777-4AA4-A5E3-CF2AFACB5BDF}" dt="2024-11-19T00:08:55.261" v="12784" actId="1076"/>
          <ac:spMkLst>
            <pc:docMk/>
            <pc:sldMk cId="4130909347" sldId="267"/>
            <ac:spMk id="11" creationId="{0C2F0429-0BD5-471A-DBE6-C3EFBC30FAE3}"/>
          </ac:spMkLst>
        </pc:spChg>
        <pc:spChg chg="add del mod">
          <ac:chgData name="Imogen Foote" userId="42945262-5d59-4633-8d63-7fa51ee83181" providerId="ADAL" clId="{EFD707E4-0777-4AA4-A5E3-CF2AFACB5BDF}" dt="2024-11-15T00:15:48.700" v="4411" actId="478"/>
          <ac:spMkLst>
            <pc:docMk/>
            <pc:sldMk cId="4130909347" sldId="267"/>
            <ac:spMk id="12" creationId="{E37F4B35-ED37-8288-5DB0-F32ABDF5E804}"/>
          </ac:spMkLst>
        </pc:spChg>
        <pc:spChg chg="add mod">
          <ac:chgData name="Imogen Foote" userId="42945262-5d59-4633-8d63-7fa51ee83181" providerId="ADAL" clId="{EFD707E4-0777-4AA4-A5E3-CF2AFACB5BDF}" dt="2024-11-19T21:34:07.676" v="14410" actId="20577"/>
          <ac:spMkLst>
            <pc:docMk/>
            <pc:sldMk cId="4130909347" sldId="267"/>
            <ac:spMk id="17" creationId="{665474C5-4AC6-1D0A-75B2-A2A4D8F4E400}"/>
          </ac:spMkLst>
        </pc:spChg>
        <pc:spChg chg="add del mod">
          <ac:chgData name="Imogen Foote" userId="42945262-5d59-4633-8d63-7fa51ee83181" providerId="ADAL" clId="{EFD707E4-0777-4AA4-A5E3-CF2AFACB5BDF}" dt="2024-11-15T00:19:50.873" v="4450" actId="478"/>
          <ac:spMkLst>
            <pc:docMk/>
            <pc:sldMk cId="4130909347" sldId="267"/>
            <ac:spMk id="18" creationId="{67956348-4CE6-5C0E-569C-71CA47349526}"/>
          </ac:spMkLst>
        </pc:spChg>
        <pc:spChg chg="add mod">
          <ac:chgData name="Imogen Foote" userId="42945262-5d59-4633-8d63-7fa51ee83181" providerId="ADAL" clId="{EFD707E4-0777-4AA4-A5E3-CF2AFACB5BDF}" dt="2024-11-19T00:16:22.069" v="13485" actId="1035"/>
          <ac:spMkLst>
            <pc:docMk/>
            <pc:sldMk cId="4130909347" sldId="267"/>
            <ac:spMk id="19" creationId="{CEDCC273-612B-DDDF-D577-517998A01861}"/>
          </ac:spMkLst>
        </pc:spChg>
        <pc:spChg chg="add del mod">
          <ac:chgData name="Imogen Foote" userId="42945262-5d59-4633-8d63-7fa51ee83181" providerId="ADAL" clId="{EFD707E4-0777-4AA4-A5E3-CF2AFACB5BDF}" dt="2024-11-15T00:19:48.925" v="4449" actId="478"/>
          <ac:spMkLst>
            <pc:docMk/>
            <pc:sldMk cId="4130909347" sldId="267"/>
            <ac:spMk id="20" creationId="{443A1CFA-40D0-FC3B-38C7-9A53804AD86A}"/>
          </ac:spMkLst>
        </pc:spChg>
        <pc:spChg chg="add del mod">
          <ac:chgData name="Imogen Foote" userId="42945262-5d59-4633-8d63-7fa51ee83181" providerId="ADAL" clId="{EFD707E4-0777-4AA4-A5E3-CF2AFACB5BDF}" dt="2024-11-15T00:20:39.760" v="4459" actId="478"/>
          <ac:spMkLst>
            <pc:docMk/>
            <pc:sldMk cId="4130909347" sldId="267"/>
            <ac:spMk id="21" creationId="{70510F49-6C7D-DD01-D4DE-E6B4D201F4BE}"/>
          </ac:spMkLst>
        </pc:spChg>
        <pc:picChg chg="del">
          <ac:chgData name="Imogen Foote" userId="42945262-5d59-4633-8d63-7fa51ee83181" providerId="ADAL" clId="{EFD707E4-0777-4AA4-A5E3-CF2AFACB5BDF}" dt="2024-11-14T04:23:51.730" v="1035" actId="478"/>
          <ac:picMkLst>
            <pc:docMk/>
            <pc:sldMk cId="4130909347" sldId="267"/>
            <ac:picMk id="5" creationId="{578FAE24-BA96-3C63-6BE9-8CAEC8AF950B}"/>
          </ac:picMkLst>
        </pc:picChg>
        <pc:picChg chg="add mod">
          <ac:chgData name="Imogen Foote" userId="42945262-5d59-4633-8d63-7fa51ee83181" providerId="ADAL" clId="{EFD707E4-0777-4AA4-A5E3-CF2AFACB5BDF}" dt="2024-11-15T00:07:46.429" v="4115"/>
          <ac:picMkLst>
            <pc:docMk/>
            <pc:sldMk cId="4130909347" sldId="267"/>
            <ac:picMk id="10" creationId="{062A6710-9EAE-C1C4-F82C-207432470977}"/>
          </ac:picMkLst>
        </pc:picChg>
        <pc:picChg chg="add del mod">
          <ac:chgData name="Imogen Foote" userId="42945262-5d59-4633-8d63-7fa51ee83181" providerId="ADAL" clId="{EFD707E4-0777-4AA4-A5E3-CF2AFACB5BDF}" dt="2024-11-14T23:42:37.079" v="4098" actId="478"/>
          <ac:picMkLst>
            <pc:docMk/>
            <pc:sldMk cId="4130909347" sldId="267"/>
            <ac:picMk id="6146" creationId="{6AE42FB4-4D65-B4FA-1844-24E65C708A60}"/>
          </ac:picMkLst>
        </pc:picChg>
        <pc:picChg chg="add mod">
          <ac:chgData name="Imogen Foote" userId="42945262-5d59-4633-8d63-7fa51ee83181" providerId="ADAL" clId="{EFD707E4-0777-4AA4-A5E3-CF2AFACB5BDF}" dt="2024-11-19T00:08:51.085" v="12783" actId="1076"/>
          <ac:picMkLst>
            <pc:docMk/>
            <pc:sldMk cId="4130909347" sldId="267"/>
            <ac:picMk id="6148" creationId="{9A1C0832-378F-2F6C-A3B6-6C4CC879D686}"/>
          </ac:picMkLst>
        </pc:picChg>
        <pc:cxnChg chg="add mod">
          <ac:chgData name="Imogen Foote" userId="42945262-5d59-4633-8d63-7fa51ee83181" providerId="ADAL" clId="{EFD707E4-0777-4AA4-A5E3-CF2AFACB5BDF}" dt="2024-11-15T00:14:30.294" v="4276" actId="1076"/>
          <ac:cxnSpMkLst>
            <pc:docMk/>
            <pc:sldMk cId="4130909347" sldId="267"/>
            <ac:cxnSpMk id="14" creationId="{319992FF-0240-78FF-BC3E-88310AFABB2B}"/>
          </ac:cxnSpMkLst>
        </pc:cxnChg>
        <pc:cxnChg chg="add mod">
          <ac:chgData name="Imogen Foote" userId="42945262-5d59-4633-8d63-7fa51ee83181" providerId="ADAL" clId="{EFD707E4-0777-4AA4-A5E3-CF2AFACB5BDF}" dt="2024-11-19T00:16:24.403" v="13489" actId="1036"/>
          <ac:cxnSpMkLst>
            <pc:docMk/>
            <pc:sldMk cId="4130909347" sldId="267"/>
            <ac:cxnSpMk id="16" creationId="{582DE374-254F-1935-07D1-DE5AA7A442FE}"/>
          </ac:cxnSpMkLst>
        </pc:cxnChg>
      </pc:sldChg>
      <pc:sldChg chg="addSp delSp modSp add mod delAnim modAnim modNotesTx">
        <pc:chgData name="Imogen Foote" userId="42945262-5d59-4633-8d63-7fa51ee83181" providerId="ADAL" clId="{EFD707E4-0777-4AA4-A5E3-CF2AFACB5BDF}" dt="2024-11-20T22:18:36.514" v="17507" actId="20577"/>
        <pc:sldMkLst>
          <pc:docMk/>
          <pc:sldMk cId="188084530" sldId="268"/>
        </pc:sldMkLst>
        <pc:spChg chg="mod">
          <ac:chgData name="Imogen Foote" userId="42945262-5d59-4633-8d63-7fa51ee83181" providerId="ADAL" clId="{EFD707E4-0777-4AA4-A5E3-CF2AFACB5BDF}" dt="2024-11-14T22:34:49.565" v="2290" actId="20577"/>
          <ac:spMkLst>
            <pc:docMk/>
            <pc:sldMk cId="188084530" sldId="268"/>
            <ac:spMk id="2" creationId="{9B8BA55C-DCBF-ACAC-C3DA-AF17CBCB1601}"/>
          </ac:spMkLst>
        </pc:spChg>
        <pc:spChg chg="del">
          <ac:chgData name="Imogen Foote" userId="42945262-5d59-4633-8d63-7fa51ee83181" providerId="ADAL" clId="{EFD707E4-0777-4AA4-A5E3-CF2AFACB5BDF}" dt="2024-11-14T22:22:47.184" v="1891" actId="478"/>
          <ac:spMkLst>
            <pc:docMk/>
            <pc:sldMk cId="188084530" sldId="268"/>
            <ac:spMk id="3" creationId="{2A2F8673-252B-761A-2FDC-68F5FA363084}"/>
          </ac:spMkLst>
        </pc:spChg>
        <pc:spChg chg="add del mod">
          <ac:chgData name="Imogen Foote" userId="42945262-5d59-4633-8d63-7fa51ee83181" providerId="ADAL" clId="{EFD707E4-0777-4AA4-A5E3-CF2AFACB5BDF}" dt="2024-11-18T00:16:42.574" v="8016" actId="478"/>
          <ac:spMkLst>
            <pc:docMk/>
            <pc:sldMk cId="188084530" sldId="268"/>
            <ac:spMk id="3" creationId="{60F11738-B994-ED55-0377-B643F9AEA61D}"/>
          </ac:spMkLst>
        </pc:spChg>
        <pc:spChg chg="add mod">
          <ac:chgData name="Imogen Foote" userId="42945262-5d59-4633-8d63-7fa51ee83181" providerId="ADAL" clId="{EFD707E4-0777-4AA4-A5E3-CF2AFACB5BDF}" dt="2024-11-18T21:03:26.988" v="8626" actId="1076"/>
          <ac:spMkLst>
            <pc:docMk/>
            <pc:sldMk cId="188084530" sldId="268"/>
            <ac:spMk id="3" creationId="{D2A54AD9-95FE-51E9-620F-EDC30C4FA0BA}"/>
          </ac:spMkLst>
        </pc:spChg>
        <pc:spChg chg="del">
          <ac:chgData name="Imogen Foote" userId="42945262-5d59-4633-8d63-7fa51ee83181" providerId="ADAL" clId="{EFD707E4-0777-4AA4-A5E3-CF2AFACB5BDF}" dt="2024-11-14T22:22:52.903" v="1893" actId="478"/>
          <ac:spMkLst>
            <pc:docMk/>
            <pc:sldMk cId="188084530" sldId="268"/>
            <ac:spMk id="4" creationId="{487DCEC4-E8A7-7053-EE36-2A9BC26D9054}"/>
          </ac:spMkLst>
        </pc:spChg>
        <pc:spChg chg="add mod">
          <ac:chgData name="Imogen Foote" userId="42945262-5d59-4633-8d63-7fa51ee83181" providerId="ADAL" clId="{EFD707E4-0777-4AA4-A5E3-CF2AFACB5BDF}" dt="2024-11-18T21:04:35.339" v="8630" actId="1076"/>
          <ac:spMkLst>
            <pc:docMk/>
            <pc:sldMk cId="188084530" sldId="268"/>
            <ac:spMk id="4" creationId="{51A344B5-D493-39DE-7347-60FA47BF880F}"/>
          </ac:spMkLst>
        </pc:spChg>
        <pc:spChg chg="add del mod">
          <ac:chgData name="Imogen Foote" userId="42945262-5d59-4633-8d63-7fa51ee83181" providerId="ADAL" clId="{EFD707E4-0777-4AA4-A5E3-CF2AFACB5BDF}" dt="2024-11-18T00:19:59.729" v="8020" actId="478"/>
          <ac:spMkLst>
            <pc:docMk/>
            <pc:sldMk cId="188084530" sldId="268"/>
            <ac:spMk id="4" creationId="{520483B5-6425-628C-3CBE-F9337B5B30D1}"/>
          </ac:spMkLst>
        </pc:spChg>
        <pc:spChg chg="add mod">
          <ac:chgData name="Imogen Foote" userId="42945262-5d59-4633-8d63-7fa51ee83181" providerId="ADAL" clId="{EFD707E4-0777-4AA4-A5E3-CF2AFACB5BDF}" dt="2024-11-18T21:16:32.408" v="9353" actId="20577"/>
          <ac:spMkLst>
            <pc:docMk/>
            <pc:sldMk cId="188084530" sldId="268"/>
            <ac:spMk id="5" creationId="{1CACB7D5-7960-E829-6369-6B19FAE7679F}"/>
          </ac:spMkLst>
        </pc:spChg>
        <pc:spChg chg="add del mod">
          <ac:chgData name="Imogen Foote" userId="42945262-5d59-4633-8d63-7fa51ee83181" providerId="ADAL" clId="{EFD707E4-0777-4AA4-A5E3-CF2AFACB5BDF}" dt="2024-11-18T00:27:02.163" v="8035" actId="478"/>
          <ac:spMkLst>
            <pc:docMk/>
            <pc:sldMk cId="188084530" sldId="268"/>
            <ac:spMk id="5" creationId="{3AADE675-ADDC-8EB5-4B84-DA90BA94B12D}"/>
          </ac:spMkLst>
        </pc:spChg>
        <pc:spChg chg="del">
          <ac:chgData name="Imogen Foote" userId="42945262-5d59-4633-8d63-7fa51ee83181" providerId="ADAL" clId="{EFD707E4-0777-4AA4-A5E3-CF2AFACB5BDF}" dt="2024-11-14T22:21:26.199" v="1888" actId="478"/>
          <ac:spMkLst>
            <pc:docMk/>
            <pc:sldMk cId="188084530" sldId="268"/>
            <ac:spMk id="5" creationId="{DFA542D7-B2F9-EEBA-45B5-332B1C722E7C}"/>
          </ac:spMkLst>
        </pc:spChg>
        <pc:spChg chg="del">
          <ac:chgData name="Imogen Foote" userId="42945262-5d59-4633-8d63-7fa51ee83181" providerId="ADAL" clId="{EFD707E4-0777-4AA4-A5E3-CF2AFACB5BDF}" dt="2024-11-14T22:21:29.328" v="1889" actId="478"/>
          <ac:spMkLst>
            <pc:docMk/>
            <pc:sldMk cId="188084530" sldId="268"/>
            <ac:spMk id="6" creationId="{ECB90987-C166-030B-A151-83DF2E24702F}"/>
          </ac:spMkLst>
        </pc:spChg>
        <pc:spChg chg="mod">
          <ac:chgData name="Imogen Foote" userId="42945262-5d59-4633-8d63-7fa51ee83181" providerId="ADAL" clId="{EFD707E4-0777-4AA4-A5E3-CF2AFACB5BDF}" dt="2024-11-18T21:02:34.146" v="8619" actId="1076"/>
          <ac:spMkLst>
            <pc:docMk/>
            <pc:sldMk cId="188084530" sldId="268"/>
            <ac:spMk id="7" creationId="{10944931-ECAC-1EDA-4278-B5BD9BF84A05}"/>
          </ac:spMkLst>
        </pc:spChg>
        <pc:spChg chg="del">
          <ac:chgData name="Imogen Foote" userId="42945262-5d59-4633-8d63-7fa51ee83181" providerId="ADAL" clId="{EFD707E4-0777-4AA4-A5E3-CF2AFACB5BDF}" dt="2024-11-14T22:21:30.370" v="1890" actId="478"/>
          <ac:spMkLst>
            <pc:docMk/>
            <pc:sldMk cId="188084530" sldId="268"/>
            <ac:spMk id="8" creationId="{3BAA61CD-C727-AD71-ADA0-020C122B7F74}"/>
          </ac:spMkLst>
        </pc:spChg>
        <pc:spChg chg="add mod">
          <ac:chgData name="Imogen Foote" userId="42945262-5d59-4633-8d63-7fa51ee83181" providerId="ADAL" clId="{EFD707E4-0777-4AA4-A5E3-CF2AFACB5BDF}" dt="2024-11-18T21:10:03.504" v="8678" actId="1076"/>
          <ac:spMkLst>
            <pc:docMk/>
            <pc:sldMk cId="188084530" sldId="268"/>
            <ac:spMk id="8" creationId="{9F1336C9-B3EC-F757-E431-348E275F027B}"/>
          </ac:spMkLst>
        </pc:spChg>
        <pc:spChg chg="add mod">
          <ac:chgData name="Imogen Foote" userId="42945262-5d59-4633-8d63-7fa51ee83181" providerId="ADAL" clId="{EFD707E4-0777-4AA4-A5E3-CF2AFACB5BDF}" dt="2024-11-18T21:10:07.089" v="8679" actId="1076"/>
          <ac:spMkLst>
            <pc:docMk/>
            <pc:sldMk cId="188084530" sldId="268"/>
            <ac:spMk id="9" creationId="{591DD3CE-CDA3-2A6B-7846-11FE4054D261}"/>
          </ac:spMkLst>
        </pc:spChg>
        <pc:spChg chg="add mod">
          <ac:chgData name="Imogen Foote" userId="42945262-5d59-4633-8d63-7fa51ee83181" providerId="ADAL" clId="{EFD707E4-0777-4AA4-A5E3-CF2AFACB5BDF}" dt="2024-11-18T21:10:37.203" v="8684" actId="1076"/>
          <ac:spMkLst>
            <pc:docMk/>
            <pc:sldMk cId="188084530" sldId="268"/>
            <ac:spMk id="10" creationId="{674AD504-3CFE-54F6-FE14-7F71FA616629}"/>
          </ac:spMkLst>
        </pc:spChg>
        <pc:spChg chg="add del mod">
          <ac:chgData name="Imogen Foote" userId="42945262-5d59-4633-8d63-7fa51ee83181" providerId="ADAL" clId="{EFD707E4-0777-4AA4-A5E3-CF2AFACB5BDF}" dt="2024-11-14T22:22:50.578" v="1892" actId="478"/>
          <ac:spMkLst>
            <pc:docMk/>
            <pc:sldMk cId="188084530" sldId="268"/>
            <ac:spMk id="10" creationId="{C938DB6E-FA6C-C941-195E-D078B214EE50}"/>
          </ac:spMkLst>
        </pc:spChg>
        <pc:spChg chg="add mod">
          <ac:chgData name="Imogen Foote" userId="42945262-5d59-4633-8d63-7fa51ee83181" providerId="ADAL" clId="{EFD707E4-0777-4AA4-A5E3-CF2AFACB5BDF}" dt="2024-11-14T22:25:47.902" v="1979" actId="20577"/>
          <ac:spMkLst>
            <pc:docMk/>
            <pc:sldMk cId="188084530" sldId="268"/>
            <ac:spMk id="11" creationId="{4415AB12-C21B-AD4D-876B-B2191A3846F9}"/>
          </ac:spMkLst>
        </pc:spChg>
        <pc:spChg chg="add mod">
          <ac:chgData name="Imogen Foote" userId="42945262-5d59-4633-8d63-7fa51ee83181" providerId="ADAL" clId="{EFD707E4-0777-4AA4-A5E3-CF2AFACB5BDF}" dt="2024-11-18T21:09:59.692" v="8677" actId="1076"/>
          <ac:spMkLst>
            <pc:docMk/>
            <pc:sldMk cId="188084530" sldId="268"/>
            <ac:spMk id="12" creationId="{7323F0B7-B762-E386-8EA9-AA286AC180C0}"/>
          </ac:spMkLst>
        </pc:spChg>
        <pc:spChg chg="add del mod">
          <ac:chgData name="Imogen Foote" userId="42945262-5d59-4633-8d63-7fa51ee83181" providerId="ADAL" clId="{EFD707E4-0777-4AA4-A5E3-CF2AFACB5BDF}" dt="2024-11-18T00:29:31.561" v="8114" actId="478"/>
          <ac:spMkLst>
            <pc:docMk/>
            <pc:sldMk cId="188084530" sldId="268"/>
            <ac:spMk id="12" creationId="{D662C2CF-EA15-35B2-7A31-44ED7432B18F}"/>
          </ac:spMkLst>
        </pc:spChg>
        <pc:spChg chg="add del mod">
          <ac:chgData name="Imogen Foote" userId="42945262-5d59-4633-8d63-7fa51ee83181" providerId="ADAL" clId="{EFD707E4-0777-4AA4-A5E3-CF2AFACB5BDF}" dt="2024-11-18T00:29:16.163" v="8092" actId="478"/>
          <ac:spMkLst>
            <pc:docMk/>
            <pc:sldMk cId="188084530" sldId="268"/>
            <ac:spMk id="13" creationId="{3047F249-641D-9F61-8051-95ADF26C0B17}"/>
          </ac:spMkLst>
        </pc:spChg>
        <pc:spChg chg="add del mod">
          <ac:chgData name="Imogen Foote" userId="42945262-5d59-4633-8d63-7fa51ee83181" providerId="ADAL" clId="{EFD707E4-0777-4AA4-A5E3-CF2AFACB5BDF}" dt="2024-11-18T00:29:30.067" v="8113" actId="478"/>
          <ac:spMkLst>
            <pc:docMk/>
            <pc:sldMk cId="188084530" sldId="268"/>
            <ac:spMk id="14" creationId="{38CD225F-E708-E075-0B4B-F3DC96D600DF}"/>
          </ac:spMkLst>
        </pc:spChg>
        <pc:spChg chg="add mod">
          <ac:chgData name="Imogen Foote" userId="42945262-5d59-4633-8d63-7fa51ee83181" providerId="ADAL" clId="{EFD707E4-0777-4AA4-A5E3-CF2AFACB5BDF}" dt="2024-11-18T21:01:45.836" v="8571" actId="1076"/>
          <ac:spMkLst>
            <pc:docMk/>
            <pc:sldMk cId="188084530" sldId="268"/>
            <ac:spMk id="28" creationId="{9BB2A85F-9597-7BE9-815B-F9443F0CA110}"/>
          </ac:spMkLst>
        </pc:spChg>
        <pc:spChg chg="add mod">
          <ac:chgData name="Imogen Foote" userId="42945262-5d59-4633-8d63-7fa51ee83181" providerId="ADAL" clId="{EFD707E4-0777-4AA4-A5E3-CF2AFACB5BDF}" dt="2024-11-18T21:02:38.998" v="8620" actId="1076"/>
          <ac:spMkLst>
            <pc:docMk/>
            <pc:sldMk cId="188084530" sldId="268"/>
            <ac:spMk id="29" creationId="{C4E2AF9F-D476-5EB0-9FC5-B7A28CDA4DF6}"/>
          </ac:spMkLst>
        </pc:spChg>
        <pc:picChg chg="add mod">
          <ac:chgData name="Imogen Foote" userId="42945262-5d59-4633-8d63-7fa51ee83181" providerId="ADAL" clId="{EFD707E4-0777-4AA4-A5E3-CF2AFACB5BDF}" dt="2024-11-18T21:09:51.670" v="8674" actId="1076"/>
          <ac:picMkLst>
            <pc:docMk/>
            <pc:sldMk cId="188084530" sldId="268"/>
            <ac:picMk id="6" creationId="{6C07628D-30FD-3A4A-FD93-6F0FBE99FE35}"/>
          </ac:picMkLst>
        </pc:picChg>
        <pc:picChg chg="add del mod">
          <ac:chgData name="Imogen Foote" userId="42945262-5d59-4633-8d63-7fa51ee83181" providerId="ADAL" clId="{EFD707E4-0777-4AA4-A5E3-CF2AFACB5BDF}" dt="2024-11-18T00:16:40.302" v="8015" actId="478"/>
          <ac:picMkLst>
            <pc:docMk/>
            <pc:sldMk cId="188084530" sldId="268"/>
            <ac:picMk id="6" creationId="{EADC9639-1E50-CFA9-9FE1-B9DAC13A6B49}"/>
          </ac:picMkLst>
        </pc:picChg>
        <pc:picChg chg="add del mod">
          <ac:chgData name="Imogen Foote" userId="42945262-5d59-4633-8d63-7fa51ee83181" providerId="ADAL" clId="{EFD707E4-0777-4AA4-A5E3-CF2AFACB5BDF}" dt="2024-11-18T00:21:34.335" v="8026" actId="478"/>
          <ac:picMkLst>
            <pc:docMk/>
            <pc:sldMk cId="188084530" sldId="268"/>
            <ac:picMk id="9" creationId="{BE4009F4-81F5-9947-4490-200C374878BB}"/>
          </ac:picMkLst>
        </pc:picChg>
        <pc:picChg chg="add mod">
          <ac:chgData name="Imogen Foote" userId="42945262-5d59-4633-8d63-7fa51ee83181" providerId="ADAL" clId="{EFD707E4-0777-4AA4-A5E3-CF2AFACB5BDF}" dt="2024-11-19T21:11:10.886" v="14290" actId="1076"/>
          <ac:picMkLst>
            <pc:docMk/>
            <pc:sldMk cId="188084530" sldId="268"/>
            <ac:picMk id="13" creationId="{E15E4F9C-B12A-CA9A-C436-8C60ADE3C566}"/>
          </ac:picMkLst>
        </pc:picChg>
        <pc:picChg chg="add del mod">
          <ac:chgData name="Imogen Foote" userId="42945262-5d59-4633-8d63-7fa51ee83181" providerId="ADAL" clId="{EFD707E4-0777-4AA4-A5E3-CF2AFACB5BDF}" dt="2024-11-18T00:20:28.208" v="8023" actId="478"/>
          <ac:picMkLst>
            <pc:docMk/>
            <pc:sldMk cId="188084530" sldId="268"/>
            <ac:picMk id="15" creationId="{F388438E-1356-887B-ED53-C2D7F8636D1B}"/>
          </ac:picMkLst>
        </pc:picChg>
        <pc:picChg chg="add del mod">
          <ac:chgData name="Imogen Foote" userId="42945262-5d59-4633-8d63-7fa51ee83181" providerId="ADAL" clId="{EFD707E4-0777-4AA4-A5E3-CF2AFACB5BDF}" dt="2024-11-18T00:24:49.542" v="8032" actId="478"/>
          <ac:picMkLst>
            <pc:docMk/>
            <pc:sldMk cId="188084530" sldId="268"/>
            <ac:picMk id="17" creationId="{B1807A66-9EE9-C9D2-7EFD-252C0106D4D8}"/>
          </ac:picMkLst>
        </pc:picChg>
        <pc:picChg chg="add del mod">
          <ac:chgData name="Imogen Foote" userId="42945262-5d59-4633-8d63-7fa51ee83181" providerId="ADAL" clId="{EFD707E4-0777-4AA4-A5E3-CF2AFACB5BDF}" dt="2024-11-18T00:24:41.232" v="8029" actId="478"/>
          <ac:picMkLst>
            <pc:docMk/>
            <pc:sldMk cId="188084530" sldId="268"/>
            <ac:picMk id="19" creationId="{5CE91D4B-83A7-6688-061C-1FE6E769AD75}"/>
          </ac:picMkLst>
        </pc:picChg>
        <pc:picChg chg="add del mod">
          <ac:chgData name="Imogen Foote" userId="42945262-5d59-4633-8d63-7fa51ee83181" providerId="ADAL" clId="{EFD707E4-0777-4AA4-A5E3-CF2AFACB5BDF}" dt="2024-11-18T00:27:47.970" v="8040" actId="478"/>
          <ac:picMkLst>
            <pc:docMk/>
            <pc:sldMk cId="188084530" sldId="268"/>
            <ac:picMk id="21" creationId="{D248C8A6-DD4F-0C2D-212D-EA1FF70A1F36}"/>
          </ac:picMkLst>
        </pc:picChg>
        <pc:picChg chg="add mod">
          <ac:chgData name="Imogen Foote" userId="42945262-5d59-4633-8d63-7fa51ee83181" providerId="ADAL" clId="{EFD707E4-0777-4AA4-A5E3-CF2AFACB5BDF}" dt="2024-11-18T21:04:28.831" v="8629" actId="1076"/>
          <ac:picMkLst>
            <pc:docMk/>
            <pc:sldMk cId="188084530" sldId="268"/>
            <ac:picMk id="23" creationId="{33B2411E-059D-ABB0-31C6-5C2E768615B3}"/>
          </ac:picMkLst>
        </pc:picChg>
        <pc:picChg chg="add mod">
          <ac:chgData name="Imogen Foote" userId="42945262-5d59-4633-8d63-7fa51ee83181" providerId="ADAL" clId="{EFD707E4-0777-4AA4-A5E3-CF2AFACB5BDF}" dt="2024-11-18T21:04:26.202" v="8628" actId="1076"/>
          <ac:picMkLst>
            <pc:docMk/>
            <pc:sldMk cId="188084530" sldId="268"/>
            <ac:picMk id="25" creationId="{8213545E-2E9E-2126-2E2C-4E3653EB621C}"/>
          </ac:picMkLst>
        </pc:picChg>
        <pc:picChg chg="add mod">
          <ac:chgData name="Imogen Foote" userId="42945262-5d59-4633-8d63-7fa51ee83181" providerId="ADAL" clId="{EFD707E4-0777-4AA4-A5E3-CF2AFACB5BDF}" dt="2024-11-18T21:02:44.242" v="8621" actId="1076"/>
          <ac:picMkLst>
            <pc:docMk/>
            <pc:sldMk cId="188084530" sldId="268"/>
            <ac:picMk id="27" creationId="{FC929614-6A94-132A-7BDE-D828ABA44A1B}"/>
          </ac:picMkLst>
        </pc:picChg>
        <pc:picChg chg="add del mod">
          <ac:chgData name="Imogen Foote" userId="42945262-5d59-4633-8d63-7fa51ee83181" providerId="ADAL" clId="{EFD707E4-0777-4AA4-A5E3-CF2AFACB5BDF}" dt="2024-11-18T00:19:57.436" v="8019" actId="478"/>
          <ac:picMkLst>
            <pc:docMk/>
            <pc:sldMk cId="188084530" sldId="268"/>
            <ac:picMk id="1028" creationId="{CAD306B1-2239-FAF2-1234-AFF9A9C30087}"/>
          </ac:picMkLst>
        </pc:picChg>
      </pc:sldChg>
      <pc:sldChg chg="addSp delSp modSp add del mod delAnim modAnim modNotesTx">
        <pc:chgData name="Imogen Foote" userId="42945262-5d59-4633-8d63-7fa51ee83181" providerId="ADAL" clId="{EFD707E4-0777-4AA4-A5E3-CF2AFACB5BDF}" dt="2024-11-20T23:58:54.805" v="19237" actId="47"/>
        <pc:sldMkLst>
          <pc:docMk/>
          <pc:sldMk cId="437364569" sldId="269"/>
        </pc:sldMkLst>
        <pc:spChg chg="add del mod">
          <ac:chgData name="Imogen Foote" userId="42945262-5d59-4633-8d63-7fa51ee83181" providerId="ADAL" clId="{EFD707E4-0777-4AA4-A5E3-CF2AFACB5BDF}" dt="2024-11-14T23:15:55.125" v="3174" actId="478"/>
          <ac:spMkLst>
            <pc:docMk/>
            <pc:sldMk cId="437364569" sldId="269"/>
            <ac:spMk id="4" creationId="{923C429E-5074-06E0-1209-FC3564C22EC4}"/>
          </ac:spMkLst>
        </pc:spChg>
        <pc:spChg chg="add mod">
          <ac:chgData name="Imogen Foote" userId="42945262-5d59-4633-8d63-7fa51ee83181" providerId="ADAL" clId="{EFD707E4-0777-4AA4-A5E3-CF2AFACB5BDF}" dt="2024-11-14T23:16:34.074" v="3183" actId="1076"/>
          <ac:spMkLst>
            <pc:docMk/>
            <pc:sldMk cId="437364569" sldId="269"/>
            <ac:spMk id="5" creationId="{7DB99866-1828-F62F-4BA9-6EBD6A199AD9}"/>
          </ac:spMkLst>
        </pc:spChg>
        <pc:spChg chg="del">
          <ac:chgData name="Imogen Foote" userId="42945262-5d59-4633-8d63-7fa51ee83181" providerId="ADAL" clId="{EFD707E4-0777-4AA4-A5E3-CF2AFACB5BDF}" dt="2024-11-14T23:16:02.492" v="3179" actId="478"/>
          <ac:spMkLst>
            <pc:docMk/>
            <pc:sldMk cId="437364569" sldId="269"/>
            <ac:spMk id="17" creationId="{3759330A-0480-2794-3ECC-94E72FF0FB0D}"/>
          </ac:spMkLst>
        </pc:spChg>
        <pc:spChg chg="add mod">
          <ac:chgData name="Imogen Foote" userId="42945262-5d59-4633-8d63-7fa51ee83181" providerId="ADAL" clId="{EFD707E4-0777-4AA4-A5E3-CF2AFACB5BDF}" dt="2024-11-14T23:16:40.585" v="3185" actId="1076"/>
          <ac:spMkLst>
            <pc:docMk/>
            <pc:sldMk cId="437364569" sldId="269"/>
            <ac:spMk id="18" creationId="{6F7A9A97-EF49-54B2-44EA-C77CCB330658}"/>
          </ac:spMkLst>
        </pc:spChg>
        <pc:spChg chg="del">
          <ac:chgData name="Imogen Foote" userId="42945262-5d59-4633-8d63-7fa51ee83181" providerId="ADAL" clId="{EFD707E4-0777-4AA4-A5E3-CF2AFACB5BDF}" dt="2024-11-14T23:15:47.753" v="3171" actId="478"/>
          <ac:spMkLst>
            <pc:docMk/>
            <pc:sldMk cId="437364569" sldId="269"/>
            <ac:spMk id="19" creationId="{DE06AE0A-B7C1-A675-2070-F24672945A8D}"/>
          </ac:spMkLst>
        </pc:spChg>
        <pc:spChg chg="add mod">
          <ac:chgData name="Imogen Foote" userId="42945262-5d59-4633-8d63-7fa51ee83181" providerId="ADAL" clId="{EFD707E4-0777-4AA4-A5E3-CF2AFACB5BDF}" dt="2024-11-14T23:16:44.177" v="3187" actId="1076"/>
          <ac:spMkLst>
            <pc:docMk/>
            <pc:sldMk cId="437364569" sldId="269"/>
            <ac:spMk id="20" creationId="{6A50C54D-42A6-1118-E174-5CCEF792CF8F}"/>
          </ac:spMkLst>
        </pc:spChg>
        <pc:spChg chg="add mod">
          <ac:chgData name="Imogen Foote" userId="42945262-5d59-4633-8d63-7fa51ee83181" providerId="ADAL" clId="{EFD707E4-0777-4AA4-A5E3-CF2AFACB5BDF}" dt="2024-11-14T23:16:47.979" v="3189" actId="1076"/>
          <ac:spMkLst>
            <pc:docMk/>
            <pc:sldMk cId="437364569" sldId="269"/>
            <ac:spMk id="22" creationId="{E200028B-8DFA-B9D3-29F3-9EF587A43101}"/>
          </ac:spMkLst>
        </pc:spChg>
        <pc:spChg chg="add mod">
          <ac:chgData name="Imogen Foote" userId="42945262-5d59-4633-8d63-7fa51ee83181" providerId="ADAL" clId="{EFD707E4-0777-4AA4-A5E3-CF2AFACB5BDF}" dt="2024-11-14T23:16:52.898" v="3191" actId="1076"/>
          <ac:spMkLst>
            <pc:docMk/>
            <pc:sldMk cId="437364569" sldId="269"/>
            <ac:spMk id="23" creationId="{15CEED6A-35B7-8DC6-E553-6181B2405D40}"/>
          </ac:spMkLst>
        </pc:spChg>
        <pc:spChg chg="add mod">
          <ac:chgData name="Imogen Foote" userId="42945262-5d59-4633-8d63-7fa51ee83181" providerId="ADAL" clId="{EFD707E4-0777-4AA4-A5E3-CF2AFACB5BDF}" dt="2024-11-14T23:16:56.989" v="3193" actId="1076"/>
          <ac:spMkLst>
            <pc:docMk/>
            <pc:sldMk cId="437364569" sldId="269"/>
            <ac:spMk id="24" creationId="{ACEBFADC-E82E-DED4-24ED-750D18AE96E7}"/>
          </ac:spMkLst>
        </pc:spChg>
        <pc:spChg chg="add mod">
          <ac:chgData name="Imogen Foote" userId="42945262-5d59-4633-8d63-7fa51ee83181" providerId="ADAL" clId="{EFD707E4-0777-4AA4-A5E3-CF2AFACB5BDF}" dt="2024-11-14T23:17:01.409" v="3195" actId="1076"/>
          <ac:spMkLst>
            <pc:docMk/>
            <pc:sldMk cId="437364569" sldId="269"/>
            <ac:spMk id="25" creationId="{ED0FB595-8B05-D4CD-A27A-5BE050BF780F}"/>
          </ac:spMkLst>
        </pc:spChg>
        <pc:spChg chg="add mod">
          <ac:chgData name="Imogen Foote" userId="42945262-5d59-4633-8d63-7fa51ee83181" providerId="ADAL" clId="{EFD707E4-0777-4AA4-A5E3-CF2AFACB5BDF}" dt="2024-11-14T23:17:04.661" v="3197" actId="1076"/>
          <ac:spMkLst>
            <pc:docMk/>
            <pc:sldMk cId="437364569" sldId="269"/>
            <ac:spMk id="26" creationId="{03663B8B-C4DF-0CD7-69CD-C0DB3AEB1657}"/>
          </ac:spMkLst>
        </pc:spChg>
        <pc:spChg chg="add mod">
          <ac:chgData name="Imogen Foote" userId="42945262-5d59-4633-8d63-7fa51ee83181" providerId="ADAL" clId="{EFD707E4-0777-4AA4-A5E3-CF2AFACB5BDF}" dt="2024-11-14T23:17:09.165" v="3199" actId="1076"/>
          <ac:spMkLst>
            <pc:docMk/>
            <pc:sldMk cId="437364569" sldId="269"/>
            <ac:spMk id="28" creationId="{8313FCF0-A636-D041-D761-139B7D8FC860}"/>
          </ac:spMkLst>
        </pc:spChg>
        <pc:spChg chg="add mod">
          <ac:chgData name="Imogen Foote" userId="42945262-5d59-4633-8d63-7fa51ee83181" providerId="ADAL" clId="{EFD707E4-0777-4AA4-A5E3-CF2AFACB5BDF}" dt="2024-11-14T23:17:12.540" v="3201" actId="1076"/>
          <ac:spMkLst>
            <pc:docMk/>
            <pc:sldMk cId="437364569" sldId="269"/>
            <ac:spMk id="29" creationId="{979F828A-A1EC-B730-03D8-6ADBF632BD5C}"/>
          </ac:spMkLst>
        </pc:spChg>
        <pc:spChg chg="add mod">
          <ac:chgData name="Imogen Foote" userId="42945262-5d59-4633-8d63-7fa51ee83181" providerId="ADAL" clId="{EFD707E4-0777-4AA4-A5E3-CF2AFACB5BDF}" dt="2024-11-14T23:17:16.613" v="3203" actId="1076"/>
          <ac:spMkLst>
            <pc:docMk/>
            <pc:sldMk cId="437364569" sldId="269"/>
            <ac:spMk id="30" creationId="{8E68DC2A-9461-09ED-FE3F-FE04DD3EF89D}"/>
          </ac:spMkLst>
        </pc:spChg>
        <pc:spChg chg="del">
          <ac:chgData name="Imogen Foote" userId="42945262-5d59-4633-8d63-7fa51ee83181" providerId="ADAL" clId="{EFD707E4-0777-4AA4-A5E3-CF2AFACB5BDF}" dt="2024-11-14T23:15:50.280" v="3172" actId="478"/>
          <ac:spMkLst>
            <pc:docMk/>
            <pc:sldMk cId="437364569" sldId="269"/>
            <ac:spMk id="31" creationId="{BE5A04A5-B226-8FD8-7956-41D7311188DD}"/>
          </ac:spMkLst>
        </pc:spChg>
        <pc:spChg chg="add mod">
          <ac:chgData name="Imogen Foote" userId="42945262-5d59-4633-8d63-7fa51ee83181" providerId="ADAL" clId="{EFD707E4-0777-4AA4-A5E3-CF2AFACB5BDF}" dt="2024-11-14T23:17:21.887" v="3205" actId="1076"/>
          <ac:spMkLst>
            <pc:docMk/>
            <pc:sldMk cId="437364569" sldId="269"/>
            <ac:spMk id="2048" creationId="{B0A12634-B8E8-A781-373B-C39DA32DEECD}"/>
          </ac:spMkLst>
        </pc:spChg>
        <pc:spChg chg="add mod">
          <ac:chgData name="Imogen Foote" userId="42945262-5d59-4633-8d63-7fa51ee83181" providerId="ADAL" clId="{EFD707E4-0777-4AA4-A5E3-CF2AFACB5BDF}" dt="2024-11-14T23:17:26.721" v="3207" actId="1076"/>
          <ac:spMkLst>
            <pc:docMk/>
            <pc:sldMk cId="437364569" sldId="269"/>
            <ac:spMk id="2049" creationId="{8A6F99F4-9F5A-6E1A-B124-1809244ADBFF}"/>
          </ac:spMkLst>
        </pc:spChg>
        <pc:spChg chg="add mod">
          <ac:chgData name="Imogen Foote" userId="42945262-5d59-4633-8d63-7fa51ee83181" providerId="ADAL" clId="{EFD707E4-0777-4AA4-A5E3-CF2AFACB5BDF}" dt="2024-11-14T23:17:31.458" v="3209" actId="1076"/>
          <ac:spMkLst>
            <pc:docMk/>
            <pc:sldMk cId="437364569" sldId="269"/>
            <ac:spMk id="2050" creationId="{FAE59805-D56E-E30D-BAC6-517186B0E67D}"/>
          </ac:spMkLst>
        </pc:spChg>
        <pc:spChg chg="add mod">
          <ac:chgData name="Imogen Foote" userId="42945262-5d59-4633-8d63-7fa51ee83181" providerId="ADAL" clId="{EFD707E4-0777-4AA4-A5E3-CF2AFACB5BDF}" dt="2024-11-14T23:17:35.193" v="3211" actId="1076"/>
          <ac:spMkLst>
            <pc:docMk/>
            <pc:sldMk cId="437364569" sldId="269"/>
            <ac:spMk id="2051" creationId="{71598865-2F9B-5546-E9C9-B2E2E2A27ED7}"/>
          </ac:spMkLst>
        </pc:spChg>
        <pc:spChg chg="add mod">
          <ac:chgData name="Imogen Foote" userId="42945262-5d59-4633-8d63-7fa51ee83181" providerId="ADAL" clId="{EFD707E4-0777-4AA4-A5E3-CF2AFACB5BDF}" dt="2024-11-14T23:17:38.451" v="3213" actId="1076"/>
          <ac:spMkLst>
            <pc:docMk/>
            <pc:sldMk cId="437364569" sldId="269"/>
            <ac:spMk id="2053" creationId="{CF67E90C-21B9-FFA6-7200-8757C03F4ACA}"/>
          </ac:spMkLst>
        </pc:spChg>
        <pc:spChg chg="add mod">
          <ac:chgData name="Imogen Foote" userId="42945262-5d59-4633-8d63-7fa51ee83181" providerId="ADAL" clId="{EFD707E4-0777-4AA4-A5E3-CF2AFACB5BDF}" dt="2024-11-14T23:17:45.177" v="3215" actId="1076"/>
          <ac:spMkLst>
            <pc:docMk/>
            <pc:sldMk cId="437364569" sldId="269"/>
            <ac:spMk id="2054" creationId="{682D40A5-589F-4B49-5231-EA731D49411F}"/>
          </ac:spMkLst>
        </pc:spChg>
        <pc:spChg chg="add mod">
          <ac:chgData name="Imogen Foote" userId="42945262-5d59-4633-8d63-7fa51ee83181" providerId="ADAL" clId="{EFD707E4-0777-4AA4-A5E3-CF2AFACB5BDF}" dt="2024-11-14T23:17:48.115" v="3217" actId="1076"/>
          <ac:spMkLst>
            <pc:docMk/>
            <pc:sldMk cId="437364569" sldId="269"/>
            <ac:spMk id="2055" creationId="{600F1E76-844B-71B7-EE6A-8936B5E1CA35}"/>
          </ac:spMkLst>
        </pc:spChg>
        <pc:spChg chg="add mod">
          <ac:chgData name="Imogen Foote" userId="42945262-5d59-4633-8d63-7fa51ee83181" providerId="ADAL" clId="{EFD707E4-0777-4AA4-A5E3-CF2AFACB5BDF}" dt="2024-11-14T23:17:51.162" v="3219" actId="1076"/>
          <ac:spMkLst>
            <pc:docMk/>
            <pc:sldMk cId="437364569" sldId="269"/>
            <ac:spMk id="2056" creationId="{A51920EE-F529-7BC5-58CA-90B689F01E38}"/>
          </ac:spMkLst>
        </pc:spChg>
        <pc:spChg chg="add mod">
          <ac:chgData name="Imogen Foote" userId="42945262-5d59-4633-8d63-7fa51ee83181" providerId="ADAL" clId="{EFD707E4-0777-4AA4-A5E3-CF2AFACB5BDF}" dt="2024-11-14T23:17:54.893" v="3221" actId="1076"/>
          <ac:spMkLst>
            <pc:docMk/>
            <pc:sldMk cId="437364569" sldId="269"/>
            <ac:spMk id="2057" creationId="{13FF09EE-8E89-39DD-684F-94D194D6EB32}"/>
          </ac:spMkLst>
        </pc:spChg>
        <pc:spChg chg="add mod">
          <ac:chgData name="Imogen Foote" userId="42945262-5d59-4633-8d63-7fa51ee83181" providerId="ADAL" clId="{EFD707E4-0777-4AA4-A5E3-CF2AFACB5BDF}" dt="2024-11-14T23:17:58.221" v="3223" actId="1076"/>
          <ac:spMkLst>
            <pc:docMk/>
            <pc:sldMk cId="437364569" sldId="269"/>
            <ac:spMk id="2058" creationId="{B0C2499B-711A-13EF-97E4-DA3AC22C9EE5}"/>
          </ac:spMkLst>
        </pc:spChg>
        <pc:spChg chg="add mod">
          <ac:chgData name="Imogen Foote" userId="42945262-5d59-4633-8d63-7fa51ee83181" providerId="ADAL" clId="{EFD707E4-0777-4AA4-A5E3-CF2AFACB5BDF}" dt="2024-11-14T23:18:01.101" v="3225" actId="1076"/>
          <ac:spMkLst>
            <pc:docMk/>
            <pc:sldMk cId="437364569" sldId="269"/>
            <ac:spMk id="2059" creationId="{375BC674-E147-D973-3FAB-1D2350ABAC3F}"/>
          </ac:spMkLst>
        </pc:spChg>
        <pc:spChg chg="add mod">
          <ac:chgData name="Imogen Foote" userId="42945262-5d59-4633-8d63-7fa51ee83181" providerId="ADAL" clId="{EFD707E4-0777-4AA4-A5E3-CF2AFACB5BDF}" dt="2024-11-14T23:18:05.262" v="3227" actId="1076"/>
          <ac:spMkLst>
            <pc:docMk/>
            <pc:sldMk cId="437364569" sldId="269"/>
            <ac:spMk id="2060" creationId="{CFF19AA1-82ED-F505-AC0F-44BACCCE88DA}"/>
          </ac:spMkLst>
        </pc:spChg>
        <pc:spChg chg="add mod">
          <ac:chgData name="Imogen Foote" userId="42945262-5d59-4633-8d63-7fa51ee83181" providerId="ADAL" clId="{EFD707E4-0777-4AA4-A5E3-CF2AFACB5BDF}" dt="2024-11-14T23:18:09.375" v="3229" actId="1076"/>
          <ac:spMkLst>
            <pc:docMk/>
            <pc:sldMk cId="437364569" sldId="269"/>
            <ac:spMk id="2061" creationId="{2E606FD4-5849-2FFA-7697-AC0A87C8D29B}"/>
          </ac:spMkLst>
        </pc:spChg>
        <pc:spChg chg="add mod">
          <ac:chgData name="Imogen Foote" userId="42945262-5d59-4633-8d63-7fa51ee83181" providerId="ADAL" clId="{EFD707E4-0777-4AA4-A5E3-CF2AFACB5BDF}" dt="2024-11-14T23:18:12.265" v="3231" actId="1076"/>
          <ac:spMkLst>
            <pc:docMk/>
            <pc:sldMk cId="437364569" sldId="269"/>
            <ac:spMk id="2062" creationId="{9B6655F3-4B6C-203D-0B0D-ADCC4DBEE185}"/>
          </ac:spMkLst>
        </pc:spChg>
        <pc:spChg chg="add mod">
          <ac:chgData name="Imogen Foote" userId="42945262-5d59-4633-8d63-7fa51ee83181" providerId="ADAL" clId="{EFD707E4-0777-4AA4-A5E3-CF2AFACB5BDF}" dt="2024-11-14T23:18:17.342" v="3233" actId="1076"/>
          <ac:spMkLst>
            <pc:docMk/>
            <pc:sldMk cId="437364569" sldId="269"/>
            <ac:spMk id="2063" creationId="{8A4A7DB5-3892-8083-1586-5B8F1454A249}"/>
          </ac:spMkLst>
        </pc:spChg>
        <pc:spChg chg="add mod">
          <ac:chgData name="Imogen Foote" userId="42945262-5d59-4633-8d63-7fa51ee83181" providerId="ADAL" clId="{EFD707E4-0777-4AA4-A5E3-CF2AFACB5BDF}" dt="2024-11-14T23:18:20.293" v="3235" actId="1076"/>
          <ac:spMkLst>
            <pc:docMk/>
            <pc:sldMk cId="437364569" sldId="269"/>
            <ac:spMk id="2064" creationId="{47BD3139-9899-75D8-A9D7-A9109913EFEC}"/>
          </ac:spMkLst>
        </pc:spChg>
        <pc:spChg chg="add mod">
          <ac:chgData name="Imogen Foote" userId="42945262-5d59-4633-8d63-7fa51ee83181" providerId="ADAL" clId="{EFD707E4-0777-4AA4-A5E3-CF2AFACB5BDF}" dt="2024-11-14T23:18:23.028" v="3237" actId="1076"/>
          <ac:spMkLst>
            <pc:docMk/>
            <pc:sldMk cId="437364569" sldId="269"/>
            <ac:spMk id="2065" creationId="{94C98B34-C2CD-E079-54FB-C61025E728E7}"/>
          </ac:spMkLst>
        </pc:spChg>
        <pc:spChg chg="add mod">
          <ac:chgData name="Imogen Foote" userId="42945262-5d59-4633-8d63-7fa51ee83181" providerId="ADAL" clId="{EFD707E4-0777-4AA4-A5E3-CF2AFACB5BDF}" dt="2024-11-14T23:18:27.873" v="3239" actId="1076"/>
          <ac:spMkLst>
            <pc:docMk/>
            <pc:sldMk cId="437364569" sldId="269"/>
            <ac:spMk id="2066" creationId="{BD34B911-E7AE-9A7E-B0B4-A1AC827D5B05}"/>
          </ac:spMkLst>
        </pc:spChg>
        <pc:spChg chg="add mod">
          <ac:chgData name="Imogen Foote" userId="42945262-5d59-4633-8d63-7fa51ee83181" providerId="ADAL" clId="{EFD707E4-0777-4AA4-A5E3-CF2AFACB5BDF}" dt="2024-11-14T23:18:31.122" v="3241" actId="1076"/>
          <ac:spMkLst>
            <pc:docMk/>
            <pc:sldMk cId="437364569" sldId="269"/>
            <ac:spMk id="2067" creationId="{9F5CF449-F7B5-9C34-9AFB-B1DF540ADC6B}"/>
          </ac:spMkLst>
        </pc:spChg>
        <pc:spChg chg="add mod">
          <ac:chgData name="Imogen Foote" userId="42945262-5d59-4633-8d63-7fa51ee83181" providerId="ADAL" clId="{EFD707E4-0777-4AA4-A5E3-CF2AFACB5BDF}" dt="2024-11-14T23:18:35.153" v="3243" actId="1076"/>
          <ac:spMkLst>
            <pc:docMk/>
            <pc:sldMk cId="437364569" sldId="269"/>
            <ac:spMk id="2068" creationId="{3DA523BC-FF39-A9BA-4690-0EF0E3F48875}"/>
          </ac:spMkLst>
        </pc:spChg>
        <pc:spChg chg="add mod">
          <ac:chgData name="Imogen Foote" userId="42945262-5d59-4633-8d63-7fa51ee83181" providerId="ADAL" clId="{EFD707E4-0777-4AA4-A5E3-CF2AFACB5BDF}" dt="2024-11-14T23:18:38.395" v="3245" actId="1076"/>
          <ac:spMkLst>
            <pc:docMk/>
            <pc:sldMk cId="437364569" sldId="269"/>
            <ac:spMk id="2069" creationId="{E5F3C44C-6235-8944-7AAF-B44AFBE09D78}"/>
          </ac:spMkLst>
        </pc:spChg>
        <pc:spChg chg="add mod">
          <ac:chgData name="Imogen Foote" userId="42945262-5d59-4633-8d63-7fa51ee83181" providerId="ADAL" clId="{EFD707E4-0777-4AA4-A5E3-CF2AFACB5BDF}" dt="2024-11-14T23:18:41.428" v="3247" actId="1076"/>
          <ac:spMkLst>
            <pc:docMk/>
            <pc:sldMk cId="437364569" sldId="269"/>
            <ac:spMk id="2070" creationId="{21FEC341-19FD-2AF9-88C9-75E1D16CBDAF}"/>
          </ac:spMkLst>
        </pc:spChg>
        <pc:spChg chg="add mod">
          <ac:chgData name="Imogen Foote" userId="42945262-5d59-4633-8d63-7fa51ee83181" providerId="ADAL" clId="{EFD707E4-0777-4AA4-A5E3-CF2AFACB5BDF}" dt="2024-11-14T23:18:44.581" v="3249" actId="1076"/>
          <ac:spMkLst>
            <pc:docMk/>
            <pc:sldMk cId="437364569" sldId="269"/>
            <ac:spMk id="2071" creationId="{B9767CB7-AC98-F55D-D25D-1CE43193A5C2}"/>
          </ac:spMkLst>
        </pc:spChg>
        <pc:spChg chg="add mod">
          <ac:chgData name="Imogen Foote" userId="42945262-5d59-4633-8d63-7fa51ee83181" providerId="ADAL" clId="{EFD707E4-0777-4AA4-A5E3-CF2AFACB5BDF}" dt="2024-11-14T23:18:49.242" v="3251" actId="1076"/>
          <ac:spMkLst>
            <pc:docMk/>
            <pc:sldMk cId="437364569" sldId="269"/>
            <ac:spMk id="2072" creationId="{4B1419D0-364F-91EC-930F-7F5C236C0702}"/>
          </ac:spMkLst>
        </pc:spChg>
        <pc:spChg chg="add mod">
          <ac:chgData name="Imogen Foote" userId="42945262-5d59-4633-8d63-7fa51ee83181" providerId="ADAL" clId="{EFD707E4-0777-4AA4-A5E3-CF2AFACB5BDF}" dt="2024-11-14T23:19:11.334" v="3254" actId="1076"/>
          <ac:spMkLst>
            <pc:docMk/>
            <pc:sldMk cId="437364569" sldId="269"/>
            <ac:spMk id="2073" creationId="{B880DE0C-2298-AD2D-EA96-D407D7A2B0EB}"/>
          </ac:spMkLst>
        </pc:spChg>
        <pc:spChg chg="add mod">
          <ac:chgData name="Imogen Foote" userId="42945262-5d59-4633-8d63-7fa51ee83181" providerId="ADAL" clId="{EFD707E4-0777-4AA4-A5E3-CF2AFACB5BDF}" dt="2024-11-14T23:19:15.766" v="3256" actId="1076"/>
          <ac:spMkLst>
            <pc:docMk/>
            <pc:sldMk cId="437364569" sldId="269"/>
            <ac:spMk id="2074" creationId="{83E50439-A5D5-BE83-D6FA-8229DA36E32D}"/>
          </ac:spMkLst>
        </pc:spChg>
        <pc:spChg chg="add mod">
          <ac:chgData name="Imogen Foote" userId="42945262-5d59-4633-8d63-7fa51ee83181" providerId="ADAL" clId="{EFD707E4-0777-4AA4-A5E3-CF2AFACB5BDF}" dt="2024-11-14T23:19:18.603" v="3258" actId="1076"/>
          <ac:spMkLst>
            <pc:docMk/>
            <pc:sldMk cId="437364569" sldId="269"/>
            <ac:spMk id="2075" creationId="{E9F94F66-F161-10B5-D875-FB103F0D33E7}"/>
          </ac:spMkLst>
        </pc:spChg>
        <pc:spChg chg="add mod">
          <ac:chgData name="Imogen Foote" userId="42945262-5d59-4633-8d63-7fa51ee83181" providerId="ADAL" clId="{EFD707E4-0777-4AA4-A5E3-CF2AFACB5BDF}" dt="2024-11-14T23:19:21.486" v="3260" actId="1076"/>
          <ac:spMkLst>
            <pc:docMk/>
            <pc:sldMk cId="437364569" sldId="269"/>
            <ac:spMk id="2076" creationId="{EB44BA5D-2117-2675-9581-BCDC4B714123}"/>
          </ac:spMkLst>
        </pc:spChg>
        <pc:spChg chg="add mod">
          <ac:chgData name="Imogen Foote" userId="42945262-5d59-4633-8d63-7fa51ee83181" providerId="ADAL" clId="{EFD707E4-0777-4AA4-A5E3-CF2AFACB5BDF}" dt="2024-11-14T23:19:25.821" v="3262" actId="1076"/>
          <ac:spMkLst>
            <pc:docMk/>
            <pc:sldMk cId="437364569" sldId="269"/>
            <ac:spMk id="2077" creationId="{C948E359-D8C0-2BA3-B933-F7912DFF51D3}"/>
          </ac:spMkLst>
        </pc:spChg>
        <pc:spChg chg="add mod">
          <ac:chgData name="Imogen Foote" userId="42945262-5d59-4633-8d63-7fa51ee83181" providerId="ADAL" clId="{EFD707E4-0777-4AA4-A5E3-CF2AFACB5BDF}" dt="2024-11-14T23:19:29.403" v="3264" actId="1076"/>
          <ac:spMkLst>
            <pc:docMk/>
            <pc:sldMk cId="437364569" sldId="269"/>
            <ac:spMk id="2078" creationId="{1C1400AA-912B-2AE2-4F22-01B113218F03}"/>
          </ac:spMkLst>
        </pc:spChg>
        <pc:spChg chg="add mod">
          <ac:chgData name="Imogen Foote" userId="42945262-5d59-4633-8d63-7fa51ee83181" providerId="ADAL" clId="{EFD707E4-0777-4AA4-A5E3-CF2AFACB5BDF}" dt="2024-11-14T23:19:32.724" v="3266" actId="1076"/>
          <ac:spMkLst>
            <pc:docMk/>
            <pc:sldMk cId="437364569" sldId="269"/>
            <ac:spMk id="2079" creationId="{CB9C7E5B-F3E6-E296-1839-CF2D323615F4}"/>
          </ac:spMkLst>
        </pc:spChg>
        <pc:spChg chg="add mod">
          <ac:chgData name="Imogen Foote" userId="42945262-5d59-4633-8d63-7fa51ee83181" providerId="ADAL" clId="{EFD707E4-0777-4AA4-A5E3-CF2AFACB5BDF}" dt="2024-11-14T23:19:38.024" v="3268" actId="1076"/>
          <ac:spMkLst>
            <pc:docMk/>
            <pc:sldMk cId="437364569" sldId="269"/>
            <ac:spMk id="2080" creationId="{F0CD4748-F138-531D-E996-58FCD20EECF6}"/>
          </ac:spMkLst>
        </pc:spChg>
        <pc:spChg chg="add mod">
          <ac:chgData name="Imogen Foote" userId="42945262-5d59-4633-8d63-7fa51ee83181" providerId="ADAL" clId="{EFD707E4-0777-4AA4-A5E3-CF2AFACB5BDF}" dt="2024-11-14T23:19:41.428" v="3270" actId="1076"/>
          <ac:spMkLst>
            <pc:docMk/>
            <pc:sldMk cId="437364569" sldId="269"/>
            <ac:spMk id="2081" creationId="{D5C2E5E7-7837-4043-1926-906C91FB0518}"/>
          </ac:spMkLst>
        </pc:spChg>
        <pc:spChg chg="add mod">
          <ac:chgData name="Imogen Foote" userId="42945262-5d59-4633-8d63-7fa51ee83181" providerId="ADAL" clId="{EFD707E4-0777-4AA4-A5E3-CF2AFACB5BDF}" dt="2024-11-14T23:19:45.280" v="3272" actId="1076"/>
          <ac:spMkLst>
            <pc:docMk/>
            <pc:sldMk cId="437364569" sldId="269"/>
            <ac:spMk id="2082" creationId="{423F5DA4-4EB5-D767-D422-7BF7023B0256}"/>
          </ac:spMkLst>
        </pc:spChg>
        <pc:spChg chg="add mod">
          <ac:chgData name="Imogen Foote" userId="42945262-5d59-4633-8d63-7fa51ee83181" providerId="ADAL" clId="{EFD707E4-0777-4AA4-A5E3-CF2AFACB5BDF}" dt="2024-11-14T23:19:49.423" v="3274" actId="1076"/>
          <ac:spMkLst>
            <pc:docMk/>
            <pc:sldMk cId="437364569" sldId="269"/>
            <ac:spMk id="2083" creationId="{E7A8ABF2-A564-7AB4-A6BB-1BCB508309EC}"/>
          </ac:spMkLst>
        </pc:spChg>
        <pc:spChg chg="add mod">
          <ac:chgData name="Imogen Foote" userId="42945262-5d59-4633-8d63-7fa51ee83181" providerId="ADAL" clId="{EFD707E4-0777-4AA4-A5E3-CF2AFACB5BDF}" dt="2024-11-14T23:19:52.674" v="3276" actId="1076"/>
          <ac:spMkLst>
            <pc:docMk/>
            <pc:sldMk cId="437364569" sldId="269"/>
            <ac:spMk id="2084" creationId="{344A3FB3-8B37-2F96-6980-C1B491C19F37}"/>
          </ac:spMkLst>
        </pc:spChg>
        <pc:spChg chg="add mod">
          <ac:chgData name="Imogen Foote" userId="42945262-5d59-4633-8d63-7fa51ee83181" providerId="ADAL" clId="{EFD707E4-0777-4AA4-A5E3-CF2AFACB5BDF}" dt="2024-11-14T23:20:04.231" v="3284" actId="1076"/>
          <ac:spMkLst>
            <pc:docMk/>
            <pc:sldMk cId="437364569" sldId="269"/>
            <ac:spMk id="2085" creationId="{766204D8-1A6D-E64C-AE6B-F38B1134BD7D}"/>
          </ac:spMkLst>
        </pc:spChg>
        <pc:spChg chg="add mod">
          <ac:chgData name="Imogen Foote" userId="42945262-5d59-4633-8d63-7fa51ee83181" providerId="ADAL" clId="{EFD707E4-0777-4AA4-A5E3-CF2AFACB5BDF}" dt="2024-11-14T23:20:08.351" v="3286" actId="1076"/>
          <ac:spMkLst>
            <pc:docMk/>
            <pc:sldMk cId="437364569" sldId="269"/>
            <ac:spMk id="2086" creationId="{C8F6A935-3923-ACA2-DCEC-36D0DFAD6D02}"/>
          </ac:spMkLst>
        </pc:spChg>
        <pc:spChg chg="add mod">
          <ac:chgData name="Imogen Foote" userId="42945262-5d59-4633-8d63-7fa51ee83181" providerId="ADAL" clId="{EFD707E4-0777-4AA4-A5E3-CF2AFACB5BDF}" dt="2024-11-14T23:20:11.589" v="3288" actId="1076"/>
          <ac:spMkLst>
            <pc:docMk/>
            <pc:sldMk cId="437364569" sldId="269"/>
            <ac:spMk id="2087" creationId="{DF39F688-C150-29EE-DC3B-CEB83ECBAA20}"/>
          </ac:spMkLst>
        </pc:spChg>
        <pc:spChg chg="add mod">
          <ac:chgData name="Imogen Foote" userId="42945262-5d59-4633-8d63-7fa51ee83181" providerId="ADAL" clId="{EFD707E4-0777-4AA4-A5E3-CF2AFACB5BDF}" dt="2024-11-14T23:20:14.425" v="3290" actId="1076"/>
          <ac:spMkLst>
            <pc:docMk/>
            <pc:sldMk cId="437364569" sldId="269"/>
            <ac:spMk id="2088" creationId="{5D2B70AD-B917-A10F-5A75-894CD3935E01}"/>
          </ac:spMkLst>
        </pc:spChg>
        <pc:spChg chg="add mod">
          <ac:chgData name="Imogen Foote" userId="42945262-5d59-4633-8d63-7fa51ee83181" providerId="ADAL" clId="{EFD707E4-0777-4AA4-A5E3-CF2AFACB5BDF}" dt="2024-11-14T23:20:18.080" v="3292" actId="1076"/>
          <ac:spMkLst>
            <pc:docMk/>
            <pc:sldMk cId="437364569" sldId="269"/>
            <ac:spMk id="2089" creationId="{07F14CF8-BB0B-B36C-A7B1-7BBF7426B3FF}"/>
          </ac:spMkLst>
        </pc:spChg>
        <pc:spChg chg="add mod">
          <ac:chgData name="Imogen Foote" userId="42945262-5d59-4633-8d63-7fa51ee83181" providerId="ADAL" clId="{EFD707E4-0777-4AA4-A5E3-CF2AFACB5BDF}" dt="2024-11-14T23:20:24.178" v="3294" actId="1076"/>
          <ac:spMkLst>
            <pc:docMk/>
            <pc:sldMk cId="437364569" sldId="269"/>
            <ac:spMk id="2090" creationId="{8F80D7C2-75BC-ACA4-496D-BA8BD5BBE926}"/>
          </ac:spMkLst>
        </pc:spChg>
        <pc:spChg chg="add del mod">
          <ac:chgData name="Imogen Foote" userId="42945262-5d59-4633-8d63-7fa51ee83181" providerId="ADAL" clId="{EFD707E4-0777-4AA4-A5E3-CF2AFACB5BDF}" dt="2024-11-15T00:53:05.024" v="5187" actId="478"/>
          <ac:spMkLst>
            <pc:docMk/>
            <pc:sldMk cId="437364569" sldId="269"/>
            <ac:spMk id="2091" creationId="{6271C119-92F0-C938-906F-6A143459BF9D}"/>
          </ac:spMkLst>
        </pc:spChg>
        <pc:spChg chg="add mod">
          <ac:chgData name="Imogen Foote" userId="42945262-5d59-4633-8d63-7fa51ee83181" providerId="ADAL" clId="{EFD707E4-0777-4AA4-A5E3-CF2AFACB5BDF}" dt="2024-11-15T00:53:23.338" v="5191" actId="1582"/>
          <ac:spMkLst>
            <pc:docMk/>
            <pc:sldMk cId="437364569" sldId="269"/>
            <ac:spMk id="2092" creationId="{C05FAF7F-F98C-4B17-00B2-4589C0F207B7}"/>
          </ac:spMkLst>
        </pc:spChg>
        <pc:spChg chg="add mod">
          <ac:chgData name="Imogen Foote" userId="42945262-5d59-4633-8d63-7fa51ee83181" providerId="ADAL" clId="{EFD707E4-0777-4AA4-A5E3-CF2AFACB5BDF}" dt="2024-11-15T00:53:39.348" v="5210" actId="207"/>
          <ac:spMkLst>
            <pc:docMk/>
            <pc:sldMk cId="437364569" sldId="269"/>
            <ac:spMk id="2093" creationId="{7D84E3C9-29FF-A2A5-7090-D9000ED912FA}"/>
          </ac:spMkLst>
        </pc:spChg>
        <pc:picChg chg="add del">
          <ac:chgData name="Imogen Foote" userId="42945262-5d59-4633-8d63-7fa51ee83181" providerId="ADAL" clId="{EFD707E4-0777-4AA4-A5E3-CF2AFACB5BDF}" dt="2024-11-14T23:16:00.848" v="3178" actId="478"/>
          <ac:picMkLst>
            <pc:docMk/>
            <pc:sldMk cId="437364569" sldId="269"/>
            <ac:picMk id="11" creationId="{EC8441D8-1BDB-FB76-08AD-C0484066320B}"/>
          </ac:picMkLst>
        </pc:picChg>
        <pc:picChg chg="mod">
          <ac:chgData name="Imogen Foote" userId="42945262-5d59-4633-8d63-7fa51ee83181" providerId="ADAL" clId="{EFD707E4-0777-4AA4-A5E3-CF2AFACB5BDF}" dt="2024-11-14T23:19:58.211" v="3281" actId="1076"/>
          <ac:picMkLst>
            <pc:docMk/>
            <pc:sldMk cId="437364569" sldId="269"/>
            <ac:picMk id="13" creationId="{DC49245C-CFF9-AA99-F111-F6B6E8036F87}"/>
          </ac:picMkLst>
        </pc:picChg>
        <pc:cxnChg chg="del">
          <ac:chgData name="Imogen Foote" userId="42945262-5d59-4633-8d63-7fa51ee83181" providerId="ADAL" clId="{EFD707E4-0777-4AA4-A5E3-CF2AFACB5BDF}" dt="2024-11-14T23:15:56.470" v="3175" actId="478"/>
          <ac:cxnSpMkLst>
            <pc:docMk/>
            <pc:sldMk cId="437364569" sldId="269"/>
            <ac:cxnSpMk id="21" creationId="{A0A834FF-B170-21A7-5EA5-695DD78C2356}"/>
          </ac:cxnSpMkLst>
        </pc:cxnChg>
        <pc:cxnChg chg="del">
          <ac:chgData name="Imogen Foote" userId="42945262-5d59-4633-8d63-7fa51ee83181" providerId="ADAL" clId="{EFD707E4-0777-4AA4-A5E3-CF2AFACB5BDF}" dt="2024-11-14T23:15:57.657" v="3176" actId="478"/>
          <ac:cxnSpMkLst>
            <pc:docMk/>
            <pc:sldMk cId="437364569" sldId="269"/>
            <ac:cxnSpMk id="27" creationId="{6A29280C-2B75-8A92-59EE-A701DCE4F412}"/>
          </ac:cxnSpMkLst>
        </pc:cxnChg>
      </pc:sldChg>
      <pc:sldChg chg="addSp delSp modSp add mod ord addAnim delAnim modAnim modNotesTx">
        <pc:chgData name="Imogen Foote" userId="42945262-5d59-4633-8d63-7fa51ee83181" providerId="ADAL" clId="{EFD707E4-0777-4AA4-A5E3-CF2AFACB5BDF}" dt="2024-11-20T22:22:59.010" v="17721" actId="20577"/>
        <pc:sldMkLst>
          <pc:docMk/>
          <pc:sldMk cId="1243990590" sldId="270"/>
        </pc:sldMkLst>
        <pc:spChg chg="mod">
          <ac:chgData name="Imogen Foote" userId="42945262-5d59-4633-8d63-7fa51ee83181" providerId="ADAL" clId="{EFD707E4-0777-4AA4-A5E3-CF2AFACB5BDF}" dt="2024-11-18T22:09:17.805" v="10398" actId="207"/>
          <ac:spMkLst>
            <pc:docMk/>
            <pc:sldMk cId="1243990590" sldId="270"/>
            <ac:spMk id="2" creationId="{6CF7867F-89A7-7A0B-0302-AA5E852383E6}"/>
          </ac:spMkLst>
        </pc:spChg>
        <pc:spChg chg="del">
          <ac:chgData name="Imogen Foote" userId="42945262-5d59-4633-8d63-7fa51ee83181" providerId="ADAL" clId="{EFD707E4-0777-4AA4-A5E3-CF2AFACB5BDF}" dt="2024-11-15T00:43:02.939" v="5007" actId="478"/>
          <ac:spMkLst>
            <pc:docMk/>
            <pc:sldMk cId="1243990590" sldId="270"/>
            <ac:spMk id="3" creationId="{478EF1B3-D53F-AE7D-32E5-EBAA01599B6D}"/>
          </ac:spMkLst>
        </pc:spChg>
        <pc:spChg chg="mod">
          <ac:chgData name="Imogen Foote" userId="42945262-5d59-4633-8d63-7fa51ee83181" providerId="ADAL" clId="{EFD707E4-0777-4AA4-A5E3-CF2AFACB5BDF}" dt="2024-11-18T21:49:19.804" v="9985" actId="208"/>
          <ac:spMkLst>
            <pc:docMk/>
            <pc:sldMk cId="1243990590" sldId="270"/>
            <ac:spMk id="4" creationId="{C284F8C0-44A2-6E9B-A391-16B655714978}"/>
          </ac:spMkLst>
        </pc:spChg>
        <pc:spChg chg="add del mod">
          <ac:chgData name="Imogen Foote" userId="42945262-5d59-4633-8d63-7fa51ee83181" providerId="ADAL" clId="{EFD707E4-0777-4AA4-A5E3-CF2AFACB5BDF}" dt="2024-11-18T22:09:28.200" v="10401" actId="478"/>
          <ac:spMkLst>
            <pc:docMk/>
            <pc:sldMk cId="1243990590" sldId="270"/>
            <ac:spMk id="5" creationId="{1CF9A862-BCD6-51EA-0915-6E5342031917}"/>
          </ac:spMkLst>
        </pc:spChg>
        <pc:spChg chg="add del mod">
          <ac:chgData name="Imogen Foote" userId="42945262-5d59-4633-8d63-7fa51ee83181" providerId="ADAL" clId="{EFD707E4-0777-4AA4-A5E3-CF2AFACB5BDF}" dt="2024-11-18T22:09:26.749" v="10400" actId="478"/>
          <ac:spMkLst>
            <pc:docMk/>
            <pc:sldMk cId="1243990590" sldId="270"/>
            <ac:spMk id="6" creationId="{01F267DC-621A-3285-7804-A871BDF654CD}"/>
          </ac:spMkLst>
        </pc:spChg>
        <pc:spChg chg="add del mod">
          <ac:chgData name="Imogen Foote" userId="42945262-5d59-4633-8d63-7fa51ee83181" providerId="ADAL" clId="{EFD707E4-0777-4AA4-A5E3-CF2AFACB5BDF}" dt="2024-11-18T22:09:24.750" v="10399" actId="478"/>
          <ac:spMkLst>
            <pc:docMk/>
            <pc:sldMk cId="1243990590" sldId="270"/>
            <ac:spMk id="7" creationId="{75055A06-5D25-65F9-0AB7-BED9CB749783}"/>
          </ac:spMkLst>
        </pc:spChg>
        <pc:spChg chg="mod">
          <ac:chgData name="Imogen Foote" userId="42945262-5d59-4633-8d63-7fa51ee83181" providerId="ADAL" clId="{EFD707E4-0777-4AA4-A5E3-CF2AFACB5BDF}" dt="2024-11-18T21:49:19.804" v="9985" actId="208"/>
          <ac:spMkLst>
            <pc:docMk/>
            <pc:sldMk cId="1243990590" sldId="270"/>
            <ac:spMk id="9" creationId="{A87D5684-FEDF-A9D8-82B1-F5EF4DE739D4}"/>
          </ac:spMkLst>
        </pc:spChg>
        <pc:spChg chg="mod">
          <ac:chgData name="Imogen Foote" userId="42945262-5d59-4633-8d63-7fa51ee83181" providerId="ADAL" clId="{EFD707E4-0777-4AA4-A5E3-CF2AFACB5BDF}" dt="2024-11-18T21:46:01.323" v="9918"/>
          <ac:spMkLst>
            <pc:docMk/>
            <pc:sldMk cId="1243990590" sldId="270"/>
            <ac:spMk id="11" creationId="{E84F45D6-2AF3-6C03-8C50-25C466361C41}"/>
          </ac:spMkLst>
        </pc:spChg>
        <pc:spChg chg="mod">
          <ac:chgData name="Imogen Foote" userId="42945262-5d59-4633-8d63-7fa51ee83181" providerId="ADAL" clId="{EFD707E4-0777-4AA4-A5E3-CF2AFACB5BDF}" dt="2024-11-18T21:46:01.323" v="9918"/>
          <ac:spMkLst>
            <pc:docMk/>
            <pc:sldMk cId="1243990590" sldId="270"/>
            <ac:spMk id="13" creationId="{7A736663-6B98-D9A1-61C3-E97FD69AAB35}"/>
          </ac:spMkLst>
        </pc:spChg>
        <pc:spChg chg="mod topLvl">
          <ac:chgData name="Imogen Foote" userId="42945262-5d59-4633-8d63-7fa51ee83181" providerId="ADAL" clId="{EFD707E4-0777-4AA4-A5E3-CF2AFACB5BDF}" dt="2024-11-18T21:49:13.772" v="9975" actId="208"/>
          <ac:spMkLst>
            <pc:docMk/>
            <pc:sldMk cId="1243990590" sldId="270"/>
            <ac:spMk id="15" creationId="{30D9A2B1-0E08-ACEE-6B09-7A42F4585D89}"/>
          </ac:spMkLst>
        </pc:spChg>
        <pc:spChg chg="mod topLvl">
          <ac:chgData name="Imogen Foote" userId="42945262-5d59-4633-8d63-7fa51ee83181" providerId="ADAL" clId="{EFD707E4-0777-4AA4-A5E3-CF2AFACB5BDF}" dt="2024-11-18T21:48:28.233" v="9967" actId="208"/>
          <ac:spMkLst>
            <pc:docMk/>
            <pc:sldMk cId="1243990590" sldId="270"/>
            <ac:spMk id="16" creationId="{DBB6B5E7-ACCE-F685-FD62-7D2E2C62BC2B}"/>
          </ac:spMkLst>
        </pc:spChg>
        <pc:spChg chg="mod">
          <ac:chgData name="Imogen Foote" userId="42945262-5d59-4633-8d63-7fa51ee83181" providerId="ADAL" clId="{EFD707E4-0777-4AA4-A5E3-CF2AFACB5BDF}" dt="2024-11-18T21:46:01.323" v="9918"/>
          <ac:spMkLst>
            <pc:docMk/>
            <pc:sldMk cId="1243990590" sldId="270"/>
            <ac:spMk id="19" creationId="{F9A998F9-49C0-DBD8-1643-AE3146301524}"/>
          </ac:spMkLst>
        </pc:spChg>
        <pc:spChg chg="mod">
          <ac:chgData name="Imogen Foote" userId="42945262-5d59-4633-8d63-7fa51ee83181" providerId="ADAL" clId="{EFD707E4-0777-4AA4-A5E3-CF2AFACB5BDF}" dt="2024-11-18T21:52:31.153" v="10070" actId="113"/>
          <ac:spMkLst>
            <pc:docMk/>
            <pc:sldMk cId="1243990590" sldId="270"/>
            <ac:spMk id="20" creationId="{46DD3A98-E666-53A3-A1FD-CD0B7C065878}"/>
          </ac:spMkLst>
        </pc:spChg>
        <pc:spChg chg="add mod">
          <ac:chgData name="Imogen Foote" userId="42945262-5d59-4633-8d63-7fa51ee83181" providerId="ADAL" clId="{EFD707E4-0777-4AA4-A5E3-CF2AFACB5BDF}" dt="2024-11-18T22:09:08.245" v="10397" actId="1076"/>
          <ac:spMkLst>
            <pc:docMk/>
            <pc:sldMk cId="1243990590" sldId="270"/>
            <ac:spMk id="1034" creationId="{418240CA-4096-64AC-9577-3D59B7A4A3D9}"/>
          </ac:spMkLst>
        </pc:spChg>
        <pc:spChg chg="add del mod">
          <ac:chgData name="Imogen Foote" userId="42945262-5d59-4633-8d63-7fa51ee83181" providerId="ADAL" clId="{EFD707E4-0777-4AA4-A5E3-CF2AFACB5BDF}" dt="2024-11-18T22:09:34.940" v="10402" actId="478"/>
          <ac:spMkLst>
            <pc:docMk/>
            <pc:sldMk cId="1243990590" sldId="270"/>
            <ac:spMk id="1036" creationId="{7CC9411F-FC04-689D-A439-359E8FF6FC50}"/>
          </ac:spMkLst>
        </pc:spChg>
        <pc:grpChg chg="add del mod">
          <ac:chgData name="Imogen Foote" userId="42945262-5d59-4633-8d63-7fa51ee83181" providerId="ADAL" clId="{EFD707E4-0777-4AA4-A5E3-CF2AFACB5BDF}" dt="2024-11-18T22:03:26.407" v="10326" actId="478"/>
          <ac:grpSpMkLst>
            <pc:docMk/>
            <pc:sldMk cId="1243990590" sldId="270"/>
            <ac:grpSpMk id="3" creationId="{FE3B9CEA-7696-0A01-73A8-49C172630A68}"/>
          </ac:grpSpMkLst>
        </pc:grpChg>
        <pc:grpChg chg="add del mod">
          <ac:chgData name="Imogen Foote" userId="42945262-5d59-4633-8d63-7fa51ee83181" providerId="ADAL" clId="{EFD707E4-0777-4AA4-A5E3-CF2AFACB5BDF}" dt="2024-11-18T21:49:22.726" v="9986" actId="478"/>
          <ac:grpSpMkLst>
            <pc:docMk/>
            <pc:sldMk cId="1243990590" sldId="270"/>
            <ac:grpSpMk id="10" creationId="{4DC0BF9A-D957-9DB0-C178-AADBB34335CA}"/>
          </ac:grpSpMkLst>
        </pc:grpChg>
        <pc:grpChg chg="add del mod">
          <ac:chgData name="Imogen Foote" userId="42945262-5d59-4633-8d63-7fa51ee83181" providerId="ADAL" clId="{EFD707E4-0777-4AA4-A5E3-CF2AFACB5BDF}" dt="2024-11-18T22:03:27.089" v="10327" actId="478"/>
          <ac:grpSpMkLst>
            <pc:docMk/>
            <pc:sldMk cId="1243990590" sldId="270"/>
            <ac:grpSpMk id="14" creationId="{5AD9F811-7EDB-A52B-3656-FBD9BA565955}"/>
          </ac:grpSpMkLst>
        </pc:grpChg>
        <pc:grpChg chg="add del mod">
          <ac:chgData name="Imogen Foote" userId="42945262-5d59-4633-8d63-7fa51ee83181" providerId="ADAL" clId="{EFD707E4-0777-4AA4-A5E3-CF2AFACB5BDF}" dt="2024-11-18T22:03:28.168" v="10328" actId="478"/>
          <ac:grpSpMkLst>
            <pc:docMk/>
            <pc:sldMk cId="1243990590" sldId="270"/>
            <ac:grpSpMk id="18" creationId="{15B0C379-18AF-6BB6-D35D-44A676C94043}"/>
          </ac:grpSpMkLst>
        </pc:grpChg>
        <pc:grpChg chg="add del mod">
          <ac:chgData name="Imogen Foote" userId="42945262-5d59-4633-8d63-7fa51ee83181" providerId="ADAL" clId="{EFD707E4-0777-4AA4-A5E3-CF2AFACB5BDF}" dt="2024-11-18T22:01:42.890" v="10299" actId="478"/>
          <ac:grpSpMkLst>
            <pc:docMk/>
            <pc:sldMk cId="1243990590" sldId="270"/>
            <ac:grpSpMk id="1024" creationId="{BB2A595A-5BB4-2DE2-1B38-7163AEB311AF}"/>
          </ac:grpSpMkLst>
        </pc:grpChg>
        <pc:picChg chg="mod">
          <ac:chgData name="Imogen Foote" userId="42945262-5d59-4633-8d63-7fa51ee83181" providerId="ADAL" clId="{EFD707E4-0777-4AA4-A5E3-CF2AFACB5BDF}" dt="2024-11-18T21:49:19.804" v="9985" actId="208"/>
          <ac:picMkLst>
            <pc:docMk/>
            <pc:sldMk cId="1243990590" sldId="270"/>
            <ac:picMk id="8" creationId="{9200B45B-E4D8-8707-CED6-E4C3D1A3E485}"/>
          </ac:picMkLst>
        </pc:picChg>
        <pc:picChg chg="mod">
          <ac:chgData name="Imogen Foote" userId="42945262-5d59-4633-8d63-7fa51ee83181" providerId="ADAL" clId="{EFD707E4-0777-4AA4-A5E3-CF2AFACB5BDF}" dt="2024-11-18T21:46:01.323" v="9918"/>
          <ac:picMkLst>
            <pc:docMk/>
            <pc:sldMk cId="1243990590" sldId="270"/>
            <ac:picMk id="12" creationId="{E0E1841E-52A9-0573-82BC-55CB73B10223}"/>
          </ac:picMkLst>
        </pc:picChg>
        <pc:picChg chg="mod topLvl">
          <ac:chgData name="Imogen Foote" userId="42945262-5d59-4633-8d63-7fa51ee83181" providerId="ADAL" clId="{EFD707E4-0777-4AA4-A5E3-CF2AFACB5BDF}" dt="2024-11-18T21:49:13.301" v="9974" actId="208"/>
          <ac:picMkLst>
            <pc:docMk/>
            <pc:sldMk cId="1243990590" sldId="270"/>
            <ac:picMk id="17" creationId="{D57A7D87-1381-088C-BE93-B12248378A48}"/>
          </ac:picMkLst>
        </pc:picChg>
        <pc:picChg chg="del mod">
          <ac:chgData name="Imogen Foote" userId="42945262-5d59-4633-8d63-7fa51ee83181" providerId="ADAL" clId="{EFD707E4-0777-4AA4-A5E3-CF2AFACB5BDF}" dt="2024-11-18T21:52:06.185" v="10023" actId="478"/>
          <ac:picMkLst>
            <pc:docMk/>
            <pc:sldMk cId="1243990590" sldId="270"/>
            <ac:picMk id="21" creationId="{DA319281-5F2D-B6F4-0FF2-02EAC8013242}"/>
          </ac:picMkLst>
        </pc:picChg>
        <pc:picChg chg="del mod">
          <ac:chgData name="Imogen Foote" userId="42945262-5d59-4633-8d63-7fa51ee83181" providerId="ADAL" clId="{EFD707E4-0777-4AA4-A5E3-CF2AFACB5BDF}" dt="2024-11-18T21:51:59.154" v="10020" actId="478"/>
          <ac:picMkLst>
            <pc:docMk/>
            <pc:sldMk cId="1243990590" sldId="270"/>
            <ac:picMk id="22" creationId="{0D8D8535-AC0F-2915-706E-0BD3F5614BFC}"/>
          </ac:picMkLst>
        </pc:picChg>
        <pc:picChg chg="del mod">
          <ac:chgData name="Imogen Foote" userId="42945262-5d59-4633-8d63-7fa51ee83181" providerId="ADAL" clId="{EFD707E4-0777-4AA4-A5E3-CF2AFACB5BDF}" dt="2024-11-18T21:52:02.700" v="10021" actId="478"/>
          <ac:picMkLst>
            <pc:docMk/>
            <pc:sldMk cId="1243990590" sldId="270"/>
            <ac:picMk id="23" creationId="{25A40385-FF74-44E5-700C-7C98E1CABD07}"/>
          </ac:picMkLst>
        </pc:picChg>
        <pc:picChg chg="del mod">
          <ac:chgData name="Imogen Foote" userId="42945262-5d59-4633-8d63-7fa51ee83181" providerId="ADAL" clId="{EFD707E4-0777-4AA4-A5E3-CF2AFACB5BDF}" dt="2024-11-18T21:52:04.446" v="10022" actId="478"/>
          <ac:picMkLst>
            <pc:docMk/>
            <pc:sldMk cId="1243990590" sldId="270"/>
            <ac:picMk id="24" creationId="{F91FBBFE-AE83-7568-4B09-C093664BCF4A}"/>
          </ac:picMkLst>
        </pc:picChg>
        <pc:picChg chg="add del mod">
          <ac:chgData name="Imogen Foote" userId="42945262-5d59-4633-8d63-7fa51ee83181" providerId="ADAL" clId="{EFD707E4-0777-4AA4-A5E3-CF2AFACB5BDF}" dt="2024-11-18T21:58:21.045" v="10296" actId="478"/>
          <ac:picMkLst>
            <pc:docMk/>
            <pc:sldMk cId="1243990590" sldId="270"/>
            <ac:picMk id="1025" creationId="{E6442B5C-5D16-F129-1CBA-6B1C662C5E19}"/>
          </ac:picMkLst>
        </pc:picChg>
        <pc:picChg chg="add del mod">
          <ac:chgData name="Imogen Foote" userId="42945262-5d59-4633-8d63-7fa51ee83181" providerId="ADAL" clId="{EFD707E4-0777-4AA4-A5E3-CF2AFACB5BDF}" dt="2024-11-18T21:56:53.016" v="10220" actId="478"/>
          <ac:picMkLst>
            <pc:docMk/>
            <pc:sldMk cId="1243990590" sldId="270"/>
            <ac:picMk id="1026" creationId="{B7A46164-D357-0C0D-558D-924E60875616}"/>
          </ac:picMkLst>
        </pc:picChg>
        <pc:picChg chg="add mod">
          <ac:chgData name="Imogen Foote" userId="42945262-5d59-4633-8d63-7fa51ee83181" providerId="ADAL" clId="{EFD707E4-0777-4AA4-A5E3-CF2AFACB5BDF}" dt="2024-11-18T21:59:10.912" v="10298"/>
          <ac:picMkLst>
            <pc:docMk/>
            <pc:sldMk cId="1243990590" sldId="270"/>
            <ac:picMk id="1028" creationId="{8BD6CAAA-B0D4-139F-44A4-DA2FAB631C1D}"/>
          </ac:picMkLst>
        </pc:picChg>
        <pc:picChg chg="add del">
          <ac:chgData name="Imogen Foote" userId="42945262-5d59-4633-8d63-7fa51ee83181" providerId="ADAL" clId="{EFD707E4-0777-4AA4-A5E3-CF2AFACB5BDF}" dt="2024-11-18T22:01:45.717" v="10301" actId="478"/>
          <ac:picMkLst>
            <pc:docMk/>
            <pc:sldMk cId="1243990590" sldId="270"/>
            <ac:picMk id="1029" creationId="{5EBA100D-8A76-306E-7CBF-3A906D1FA786}"/>
          </ac:picMkLst>
        </pc:picChg>
        <pc:picChg chg="add del mod">
          <ac:chgData name="Imogen Foote" userId="42945262-5d59-4633-8d63-7fa51ee83181" providerId="ADAL" clId="{EFD707E4-0777-4AA4-A5E3-CF2AFACB5BDF}" dt="2024-11-18T22:03:29.687" v="10329" actId="478"/>
          <ac:picMkLst>
            <pc:docMk/>
            <pc:sldMk cId="1243990590" sldId="270"/>
            <ac:picMk id="1031" creationId="{0B9F8898-54D4-69C0-4726-89C7F81A37B6}"/>
          </ac:picMkLst>
        </pc:picChg>
        <pc:picChg chg="add mod">
          <ac:chgData name="Imogen Foote" userId="42945262-5d59-4633-8d63-7fa51ee83181" providerId="ADAL" clId="{EFD707E4-0777-4AA4-A5E3-CF2AFACB5BDF}" dt="2024-11-18T22:08:38.345" v="10389" actId="1076"/>
          <ac:picMkLst>
            <pc:docMk/>
            <pc:sldMk cId="1243990590" sldId="270"/>
            <ac:picMk id="1032" creationId="{FE22D500-31DF-A1D8-5F65-A3A4F5392029}"/>
          </ac:picMkLst>
        </pc:picChg>
        <pc:cxnChg chg="add mod">
          <ac:chgData name="Imogen Foote" userId="42945262-5d59-4633-8d63-7fa51ee83181" providerId="ADAL" clId="{EFD707E4-0777-4AA4-A5E3-CF2AFACB5BDF}" dt="2024-11-18T21:57:16.689" v="10282" actId="692"/>
          <ac:cxnSpMkLst>
            <pc:docMk/>
            <pc:sldMk cId="1243990590" sldId="270"/>
            <ac:cxnSpMk id="26" creationId="{9D869F3E-8B6D-4509-AA51-DA1957D032F0}"/>
          </ac:cxnSpMkLst>
        </pc:cxnChg>
      </pc:sldChg>
      <pc:sldChg chg="add del">
        <pc:chgData name="Imogen Foote" userId="42945262-5d59-4633-8d63-7fa51ee83181" providerId="ADAL" clId="{EFD707E4-0777-4AA4-A5E3-CF2AFACB5BDF}" dt="2024-11-15T00:48:39.629" v="5169" actId="47"/>
        <pc:sldMkLst>
          <pc:docMk/>
          <pc:sldMk cId="302997465" sldId="271"/>
        </pc:sldMkLst>
      </pc:sldChg>
      <pc:sldChg chg="addSp delSp modSp add del modAnim">
        <pc:chgData name="Imogen Foote" userId="42945262-5d59-4633-8d63-7fa51ee83181" providerId="ADAL" clId="{EFD707E4-0777-4AA4-A5E3-CF2AFACB5BDF}" dt="2024-11-15T00:52:44.460" v="5185" actId="47"/>
        <pc:sldMkLst>
          <pc:docMk/>
          <pc:sldMk cId="4149485932" sldId="271"/>
        </pc:sldMkLst>
        <pc:spChg chg="add del mod">
          <ac:chgData name="Imogen Foote" userId="42945262-5d59-4633-8d63-7fa51ee83181" providerId="ADAL" clId="{EFD707E4-0777-4AA4-A5E3-CF2AFACB5BDF}" dt="2024-11-15T00:51:27.429" v="5184" actId="478"/>
          <ac:spMkLst>
            <pc:docMk/>
            <pc:sldMk cId="4149485932" sldId="271"/>
            <ac:spMk id="9" creationId="{CAAFA062-BF2D-9C58-59A5-83B35451B768}"/>
          </ac:spMkLst>
        </pc:spChg>
        <pc:spChg chg="add del mod">
          <ac:chgData name="Imogen Foote" userId="42945262-5d59-4633-8d63-7fa51ee83181" providerId="ADAL" clId="{EFD707E4-0777-4AA4-A5E3-CF2AFACB5BDF}" dt="2024-11-15T00:51:27.429" v="5184" actId="478"/>
          <ac:spMkLst>
            <pc:docMk/>
            <pc:sldMk cId="4149485932" sldId="271"/>
            <ac:spMk id="10" creationId="{6300B667-6189-7812-F7AA-C5D09C609F60}"/>
          </ac:spMkLst>
        </pc:spChg>
        <pc:spChg chg="add del mod">
          <ac:chgData name="Imogen Foote" userId="42945262-5d59-4633-8d63-7fa51ee83181" providerId="ADAL" clId="{EFD707E4-0777-4AA4-A5E3-CF2AFACB5BDF}" dt="2024-11-15T00:51:27.429" v="5184" actId="478"/>
          <ac:spMkLst>
            <pc:docMk/>
            <pc:sldMk cId="4149485932" sldId="271"/>
            <ac:spMk id="11" creationId="{49C7D325-2B44-4289-0396-D3307C5AE8F0}"/>
          </ac:spMkLst>
        </pc:spChg>
        <pc:picChg chg="add del mod">
          <ac:chgData name="Imogen Foote" userId="42945262-5d59-4633-8d63-7fa51ee83181" providerId="ADAL" clId="{EFD707E4-0777-4AA4-A5E3-CF2AFACB5BDF}" dt="2024-11-15T00:51:27.429" v="5184" actId="478"/>
          <ac:picMkLst>
            <pc:docMk/>
            <pc:sldMk cId="4149485932" sldId="271"/>
            <ac:picMk id="3" creationId="{8F3FC944-30E2-E18E-EA82-2D9B628D3C7A}"/>
          </ac:picMkLst>
        </pc:picChg>
        <pc:picChg chg="add del mod">
          <ac:chgData name="Imogen Foote" userId="42945262-5d59-4633-8d63-7fa51ee83181" providerId="ADAL" clId="{EFD707E4-0777-4AA4-A5E3-CF2AFACB5BDF}" dt="2024-11-15T00:51:27.429" v="5184" actId="478"/>
          <ac:picMkLst>
            <pc:docMk/>
            <pc:sldMk cId="4149485932" sldId="271"/>
            <ac:picMk id="4" creationId="{3CC1F3EE-92C8-DABB-3510-EBC2CBC55840}"/>
          </ac:picMkLst>
        </pc:picChg>
        <pc:picChg chg="add del mod">
          <ac:chgData name="Imogen Foote" userId="42945262-5d59-4633-8d63-7fa51ee83181" providerId="ADAL" clId="{EFD707E4-0777-4AA4-A5E3-CF2AFACB5BDF}" dt="2024-11-15T00:51:27.429" v="5184" actId="478"/>
          <ac:picMkLst>
            <pc:docMk/>
            <pc:sldMk cId="4149485932" sldId="271"/>
            <ac:picMk id="8" creationId="{94A3D718-B962-3686-0AA1-7410F8F616EE}"/>
          </ac:picMkLst>
        </pc:picChg>
      </pc:sldChg>
      <pc:sldChg chg="addSp delSp modSp add mod ord modAnim modNotesTx">
        <pc:chgData name="Imogen Foote" userId="42945262-5d59-4633-8d63-7fa51ee83181" providerId="ADAL" clId="{EFD707E4-0777-4AA4-A5E3-CF2AFACB5BDF}" dt="2024-11-20T01:49:57.244" v="17153" actId="207"/>
        <pc:sldMkLst>
          <pc:docMk/>
          <pc:sldMk cId="1687291087" sldId="272"/>
        </pc:sldMkLst>
        <pc:spChg chg="mod">
          <ac:chgData name="Imogen Foote" userId="42945262-5d59-4633-8d63-7fa51ee83181" providerId="ADAL" clId="{EFD707E4-0777-4AA4-A5E3-CF2AFACB5BDF}" dt="2024-11-20T01:49:57.244" v="17153" actId="207"/>
          <ac:spMkLst>
            <pc:docMk/>
            <pc:sldMk cId="1687291087" sldId="272"/>
            <ac:spMk id="2" creationId="{6CF7867F-89A7-7A0B-0302-AA5E852383E6}"/>
          </ac:spMkLst>
        </pc:spChg>
        <pc:spChg chg="del">
          <ac:chgData name="Imogen Foote" userId="42945262-5d59-4633-8d63-7fa51ee83181" providerId="ADAL" clId="{EFD707E4-0777-4AA4-A5E3-CF2AFACB5BDF}" dt="2024-11-15T00:50:47.557" v="5177" actId="478"/>
          <ac:spMkLst>
            <pc:docMk/>
            <pc:sldMk cId="1687291087" sldId="272"/>
            <ac:spMk id="5" creationId="{1CF9A862-BCD6-51EA-0915-6E5342031917}"/>
          </ac:spMkLst>
        </pc:spChg>
        <pc:spChg chg="del">
          <ac:chgData name="Imogen Foote" userId="42945262-5d59-4633-8d63-7fa51ee83181" providerId="ADAL" clId="{EFD707E4-0777-4AA4-A5E3-CF2AFACB5BDF}" dt="2024-11-15T00:50:47.557" v="5177" actId="478"/>
          <ac:spMkLst>
            <pc:docMk/>
            <pc:sldMk cId="1687291087" sldId="272"/>
            <ac:spMk id="6" creationId="{01F267DC-621A-3285-7804-A871BDF654CD}"/>
          </ac:spMkLst>
        </pc:spChg>
        <pc:spChg chg="del">
          <ac:chgData name="Imogen Foote" userId="42945262-5d59-4633-8d63-7fa51ee83181" providerId="ADAL" clId="{EFD707E4-0777-4AA4-A5E3-CF2AFACB5BDF}" dt="2024-11-15T00:50:47.557" v="5177" actId="478"/>
          <ac:spMkLst>
            <pc:docMk/>
            <pc:sldMk cId="1687291087" sldId="272"/>
            <ac:spMk id="7" creationId="{75055A06-5D25-65F9-0AB7-BED9CB749783}"/>
          </ac:spMkLst>
        </pc:spChg>
        <pc:spChg chg="mod">
          <ac:chgData name="Imogen Foote" userId="42945262-5d59-4633-8d63-7fa51ee83181" providerId="ADAL" clId="{EFD707E4-0777-4AA4-A5E3-CF2AFACB5BDF}" dt="2024-11-18T22:13:25.955" v="10620" actId="207"/>
          <ac:spMkLst>
            <pc:docMk/>
            <pc:sldMk cId="1687291087" sldId="272"/>
            <ac:spMk id="9" creationId="{CAAFA062-BF2D-9C58-59A5-83B35451B768}"/>
          </ac:spMkLst>
        </pc:spChg>
        <pc:spChg chg="mod">
          <ac:chgData name="Imogen Foote" userId="42945262-5d59-4633-8d63-7fa51ee83181" providerId="ADAL" clId="{EFD707E4-0777-4AA4-A5E3-CF2AFACB5BDF}" dt="2024-11-18T22:13:27.717" v="10621" actId="207"/>
          <ac:spMkLst>
            <pc:docMk/>
            <pc:sldMk cId="1687291087" sldId="272"/>
            <ac:spMk id="10" creationId="{6300B667-6189-7812-F7AA-C5D09C609F60}"/>
          </ac:spMkLst>
        </pc:spChg>
        <pc:spChg chg="mod">
          <ac:chgData name="Imogen Foote" userId="42945262-5d59-4633-8d63-7fa51ee83181" providerId="ADAL" clId="{EFD707E4-0777-4AA4-A5E3-CF2AFACB5BDF}" dt="2024-11-18T22:13:29.728" v="10622" actId="207"/>
          <ac:spMkLst>
            <pc:docMk/>
            <pc:sldMk cId="1687291087" sldId="272"/>
            <ac:spMk id="11" creationId="{49C7D325-2B44-4289-0396-D3307C5AE8F0}"/>
          </ac:spMkLst>
        </pc:spChg>
        <pc:spChg chg="add del mod">
          <ac:chgData name="Imogen Foote" userId="42945262-5d59-4633-8d63-7fa51ee83181" providerId="ADAL" clId="{EFD707E4-0777-4AA4-A5E3-CF2AFACB5BDF}" dt="2024-11-15T00:50:49.993" v="5178" actId="478"/>
          <ac:spMkLst>
            <pc:docMk/>
            <pc:sldMk cId="1687291087" sldId="272"/>
            <ac:spMk id="13" creationId="{EF954FCC-E780-CB83-6521-A0A26E3428A4}"/>
          </ac:spMkLst>
        </pc:spChg>
        <pc:picChg chg="mod">
          <ac:chgData name="Imogen Foote" userId="42945262-5d59-4633-8d63-7fa51ee83181" providerId="ADAL" clId="{EFD707E4-0777-4AA4-A5E3-CF2AFACB5BDF}" dt="2024-11-15T00:51:13.056" v="5182" actId="1076"/>
          <ac:picMkLst>
            <pc:docMk/>
            <pc:sldMk cId="1687291087" sldId="272"/>
            <ac:picMk id="3" creationId="{8F3FC944-30E2-E18E-EA82-2D9B628D3C7A}"/>
          </ac:picMkLst>
        </pc:picChg>
        <pc:picChg chg="mod">
          <ac:chgData name="Imogen Foote" userId="42945262-5d59-4633-8d63-7fa51ee83181" providerId="ADAL" clId="{EFD707E4-0777-4AA4-A5E3-CF2AFACB5BDF}" dt="2024-11-15T00:50:54.866" v="5179" actId="1076"/>
          <ac:picMkLst>
            <pc:docMk/>
            <pc:sldMk cId="1687291087" sldId="272"/>
            <ac:picMk id="4" creationId="{3CC1F3EE-92C8-DABB-3510-EBC2CBC55840}"/>
          </ac:picMkLst>
        </pc:picChg>
        <pc:picChg chg="mod">
          <ac:chgData name="Imogen Foote" userId="42945262-5d59-4633-8d63-7fa51ee83181" providerId="ADAL" clId="{EFD707E4-0777-4AA4-A5E3-CF2AFACB5BDF}" dt="2024-11-15T00:51:17.174" v="5183" actId="1076"/>
          <ac:picMkLst>
            <pc:docMk/>
            <pc:sldMk cId="1687291087" sldId="272"/>
            <ac:picMk id="8" creationId="{94A3D718-B962-3686-0AA1-7410F8F616EE}"/>
          </ac:picMkLst>
        </pc:picChg>
      </pc:sldChg>
      <pc:sldChg chg="addSp delSp modSp add mod modAnim modNotesTx">
        <pc:chgData name="Imogen Foote" userId="42945262-5d59-4633-8d63-7fa51ee83181" providerId="ADAL" clId="{EFD707E4-0777-4AA4-A5E3-CF2AFACB5BDF}" dt="2024-11-20T22:17:55.752" v="17503" actId="20577"/>
        <pc:sldMkLst>
          <pc:docMk/>
          <pc:sldMk cId="1130562107" sldId="273"/>
        </pc:sldMkLst>
        <pc:spChg chg="mod">
          <ac:chgData name="Imogen Foote" userId="42945262-5d59-4633-8d63-7fa51ee83181" providerId="ADAL" clId="{EFD707E4-0777-4AA4-A5E3-CF2AFACB5BDF}" dt="2024-11-17T23:18:53.206" v="7344" actId="1076"/>
          <ac:spMkLst>
            <pc:docMk/>
            <pc:sldMk cId="1130562107" sldId="273"/>
            <ac:spMk id="3" creationId="{2A2F8673-252B-761A-2FDC-68F5FA363084}"/>
          </ac:spMkLst>
        </pc:spChg>
        <pc:spChg chg="mod">
          <ac:chgData name="Imogen Foote" userId="42945262-5d59-4633-8d63-7fa51ee83181" providerId="ADAL" clId="{EFD707E4-0777-4AA4-A5E3-CF2AFACB5BDF}" dt="2024-11-17T23:18:56.190" v="7345" actId="1076"/>
          <ac:spMkLst>
            <pc:docMk/>
            <pc:sldMk cId="1130562107" sldId="273"/>
            <ac:spMk id="4" creationId="{487DCEC4-E8A7-7053-EE36-2A9BC26D9054}"/>
          </ac:spMkLst>
        </pc:spChg>
        <pc:spChg chg="mod">
          <ac:chgData name="Imogen Foote" userId="42945262-5d59-4633-8d63-7fa51ee83181" providerId="ADAL" clId="{EFD707E4-0777-4AA4-A5E3-CF2AFACB5BDF}" dt="2024-11-17T23:19:18.094" v="7348" actId="1076"/>
          <ac:spMkLst>
            <pc:docMk/>
            <pc:sldMk cId="1130562107" sldId="273"/>
            <ac:spMk id="5" creationId="{DFA542D7-B2F9-EEBA-45B5-332B1C722E7C}"/>
          </ac:spMkLst>
        </pc:spChg>
        <pc:spChg chg="mod">
          <ac:chgData name="Imogen Foote" userId="42945262-5d59-4633-8d63-7fa51ee83181" providerId="ADAL" clId="{EFD707E4-0777-4AA4-A5E3-CF2AFACB5BDF}" dt="2024-11-17T23:33:02.309" v="7495" actId="1076"/>
          <ac:spMkLst>
            <pc:docMk/>
            <pc:sldMk cId="1130562107" sldId="273"/>
            <ac:spMk id="6" creationId="{ECB90987-C166-030B-A151-83DF2E24702F}"/>
          </ac:spMkLst>
        </pc:spChg>
        <pc:spChg chg="mod">
          <ac:chgData name="Imogen Foote" userId="42945262-5d59-4633-8d63-7fa51ee83181" providerId="ADAL" clId="{EFD707E4-0777-4AA4-A5E3-CF2AFACB5BDF}" dt="2024-11-17T23:19:21.538" v="7349" actId="1076"/>
          <ac:spMkLst>
            <pc:docMk/>
            <pc:sldMk cId="1130562107" sldId="273"/>
            <ac:spMk id="8" creationId="{3BAA61CD-C727-AD71-ADA0-020C122B7F74}"/>
          </ac:spMkLst>
        </pc:spChg>
        <pc:spChg chg="add mod">
          <ac:chgData name="Imogen Foote" userId="42945262-5d59-4633-8d63-7fa51ee83181" providerId="ADAL" clId="{EFD707E4-0777-4AA4-A5E3-CF2AFACB5BDF}" dt="2024-11-17T23:19:03.173" v="7346" actId="1076"/>
          <ac:spMkLst>
            <pc:docMk/>
            <pc:sldMk cId="1130562107" sldId="273"/>
            <ac:spMk id="9" creationId="{5A6B274C-8F47-2B62-3861-65F4CBB16AB5}"/>
          </ac:spMkLst>
        </pc:spChg>
        <pc:spChg chg="add mod">
          <ac:chgData name="Imogen Foote" userId="42945262-5d59-4633-8d63-7fa51ee83181" providerId="ADAL" clId="{EFD707E4-0777-4AA4-A5E3-CF2AFACB5BDF}" dt="2024-11-17T23:19:25.106" v="7350" actId="1076"/>
          <ac:spMkLst>
            <pc:docMk/>
            <pc:sldMk cId="1130562107" sldId="273"/>
            <ac:spMk id="10" creationId="{4AEF3B0B-AEA6-EF91-56F5-82787A810329}"/>
          </ac:spMkLst>
        </pc:spChg>
        <pc:spChg chg="add mod">
          <ac:chgData name="Imogen Foote" userId="42945262-5d59-4633-8d63-7fa51ee83181" providerId="ADAL" clId="{EFD707E4-0777-4AA4-A5E3-CF2AFACB5BDF}" dt="2024-11-17T23:31:03.506" v="7482" actId="1076"/>
          <ac:spMkLst>
            <pc:docMk/>
            <pc:sldMk cId="1130562107" sldId="273"/>
            <ac:spMk id="11" creationId="{2C36B842-A963-A276-9D3A-09F02E957920}"/>
          </ac:spMkLst>
        </pc:spChg>
        <pc:spChg chg="add mod">
          <ac:chgData name="Imogen Foote" userId="42945262-5d59-4633-8d63-7fa51ee83181" providerId="ADAL" clId="{EFD707E4-0777-4AA4-A5E3-CF2AFACB5BDF}" dt="2024-11-17T23:31:10.295" v="7483" actId="1076"/>
          <ac:spMkLst>
            <pc:docMk/>
            <pc:sldMk cId="1130562107" sldId="273"/>
            <ac:spMk id="12" creationId="{0797FDD4-DB29-5681-6D07-13C4D485C9FF}"/>
          </ac:spMkLst>
        </pc:spChg>
        <pc:spChg chg="add mod">
          <ac:chgData name="Imogen Foote" userId="42945262-5d59-4633-8d63-7fa51ee83181" providerId="ADAL" clId="{EFD707E4-0777-4AA4-A5E3-CF2AFACB5BDF}" dt="2024-11-17T23:31:21.674" v="7485" actId="1076"/>
          <ac:spMkLst>
            <pc:docMk/>
            <pc:sldMk cId="1130562107" sldId="273"/>
            <ac:spMk id="13" creationId="{00969F92-CF94-C48B-C3EF-352DB2B6C1CC}"/>
          </ac:spMkLst>
        </pc:spChg>
        <pc:spChg chg="add mod">
          <ac:chgData name="Imogen Foote" userId="42945262-5d59-4633-8d63-7fa51ee83181" providerId="ADAL" clId="{EFD707E4-0777-4AA4-A5E3-CF2AFACB5BDF}" dt="2024-11-17T23:33:02.309" v="7495" actId="1076"/>
          <ac:spMkLst>
            <pc:docMk/>
            <pc:sldMk cId="1130562107" sldId="273"/>
            <ac:spMk id="14" creationId="{B82BB451-E47E-356A-0D06-5E6D62E3A8BB}"/>
          </ac:spMkLst>
        </pc:spChg>
        <pc:spChg chg="add mod">
          <ac:chgData name="Imogen Foote" userId="42945262-5d59-4633-8d63-7fa51ee83181" providerId="ADAL" clId="{EFD707E4-0777-4AA4-A5E3-CF2AFACB5BDF}" dt="2024-11-17T23:31:33.720" v="7487" actId="1076"/>
          <ac:spMkLst>
            <pc:docMk/>
            <pc:sldMk cId="1130562107" sldId="273"/>
            <ac:spMk id="15" creationId="{178921D4-1357-EA45-C742-5159237F5125}"/>
          </ac:spMkLst>
        </pc:spChg>
        <pc:spChg chg="add mod">
          <ac:chgData name="Imogen Foote" userId="42945262-5d59-4633-8d63-7fa51ee83181" providerId="ADAL" clId="{EFD707E4-0777-4AA4-A5E3-CF2AFACB5BDF}" dt="2024-11-17T23:31:38.944" v="7488" actId="1076"/>
          <ac:spMkLst>
            <pc:docMk/>
            <pc:sldMk cId="1130562107" sldId="273"/>
            <ac:spMk id="16" creationId="{748D5A5D-7186-DBB6-7016-B12CAB7A524F}"/>
          </ac:spMkLst>
        </pc:spChg>
        <pc:spChg chg="add del mod">
          <ac:chgData name="Imogen Foote" userId="42945262-5d59-4633-8d63-7fa51ee83181" providerId="ADAL" clId="{EFD707E4-0777-4AA4-A5E3-CF2AFACB5BDF}" dt="2024-11-17T23:30:01.839" v="7473" actId="478"/>
          <ac:spMkLst>
            <pc:docMk/>
            <pc:sldMk cId="1130562107" sldId="273"/>
            <ac:spMk id="17" creationId="{278EE356-A8C6-9514-5B54-04D8A2EF4667}"/>
          </ac:spMkLst>
        </pc:spChg>
        <pc:spChg chg="add del mod">
          <ac:chgData name="Imogen Foote" userId="42945262-5d59-4633-8d63-7fa51ee83181" providerId="ADAL" clId="{EFD707E4-0777-4AA4-A5E3-CF2AFACB5BDF}" dt="2024-11-17T23:29:59.393" v="7472" actId="478"/>
          <ac:spMkLst>
            <pc:docMk/>
            <pc:sldMk cId="1130562107" sldId="273"/>
            <ac:spMk id="18" creationId="{1D2CFA42-99AD-FAD4-04B4-30BB1251C31F}"/>
          </ac:spMkLst>
        </pc:spChg>
        <pc:picChg chg="mod">
          <ac:chgData name="Imogen Foote" userId="42945262-5d59-4633-8d63-7fa51ee83181" providerId="ADAL" clId="{EFD707E4-0777-4AA4-A5E3-CF2AFACB5BDF}" dt="2024-11-17T23:24:10.425" v="7426" actId="1076"/>
          <ac:picMkLst>
            <pc:docMk/>
            <pc:sldMk cId="1130562107" sldId="273"/>
            <ac:picMk id="1026" creationId="{19A6A6F0-DE66-55A4-CFC4-FB16C2BDCFB6}"/>
          </ac:picMkLst>
        </pc:picChg>
      </pc:sldChg>
      <pc:sldChg chg="addSp delSp modSp add mod modAnim modNotesTx">
        <pc:chgData name="Imogen Foote" userId="42945262-5d59-4633-8d63-7fa51ee83181" providerId="ADAL" clId="{EFD707E4-0777-4AA4-A5E3-CF2AFACB5BDF}" dt="2024-11-20T22:24:34.358" v="18014" actId="20577"/>
        <pc:sldMkLst>
          <pc:docMk/>
          <pc:sldMk cId="3336178010" sldId="274"/>
        </pc:sldMkLst>
        <pc:spChg chg="mod">
          <ac:chgData name="Imogen Foote" userId="42945262-5d59-4633-8d63-7fa51ee83181" providerId="ADAL" clId="{EFD707E4-0777-4AA4-A5E3-CF2AFACB5BDF}" dt="2024-11-18T22:09:51.770" v="10403" actId="207"/>
          <ac:spMkLst>
            <pc:docMk/>
            <pc:sldMk cId="3336178010" sldId="274"/>
            <ac:spMk id="2" creationId="{6CF7867F-89A7-7A0B-0302-AA5E852383E6}"/>
          </ac:spMkLst>
        </pc:spChg>
        <pc:spChg chg="mod">
          <ac:chgData name="Imogen Foote" userId="42945262-5d59-4633-8d63-7fa51ee83181" providerId="ADAL" clId="{EFD707E4-0777-4AA4-A5E3-CF2AFACB5BDF}" dt="2024-11-19T21:31:13.679" v="14399" actId="207"/>
          <ac:spMkLst>
            <pc:docMk/>
            <pc:sldMk cId="3336178010" sldId="274"/>
            <ac:spMk id="4" creationId="{C284F8C0-44A2-6E9B-A391-16B655714978}"/>
          </ac:spMkLst>
        </pc:spChg>
        <pc:spChg chg="del">
          <ac:chgData name="Imogen Foote" userId="42945262-5d59-4633-8d63-7fa51ee83181" providerId="ADAL" clId="{EFD707E4-0777-4AA4-A5E3-CF2AFACB5BDF}" dt="2024-11-18T22:13:07.077" v="10618" actId="478"/>
          <ac:spMkLst>
            <pc:docMk/>
            <pc:sldMk cId="3336178010" sldId="274"/>
            <ac:spMk id="5" creationId="{1CF9A862-BCD6-51EA-0915-6E5342031917}"/>
          </ac:spMkLst>
        </pc:spChg>
        <pc:spChg chg="del">
          <ac:chgData name="Imogen Foote" userId="42945262-5d59-4633-8d63-7fa51ee83181" providerId="ADAL" clId="{EFD707E4-0777-4AA4-A5E3-CF2AFACB5BDF}" dt="2024-11-18T22:13:05.254" v="10617" actId="478"/>
          <ac:spMkLst>
            <pc:docMk/>
            <pc:sldMk cId="3336178010" sldId="274"/>
            <ac:spMk id="6" creationId="{01F267DC-621A-3285-7804-A871BDF654CD}"/>
          </ac:spMkLst>
        </pc:spChg>
        <pc:spChg chg="del">
          <ac:chgData name="Imogen Foote" userId="42945262-5d59-4633-8d63-7fa51ee83181" providerId="ADAL" clId="{EFD707E4-0777-4AA4-A5E3-CF2AFACB5BDF}" dt="2024-11-18T22:13:03.939" v="10616" actId="478"/>
          <ac:spMkLst>
            <pc:docMk/>
            <pc:sldMk cId="3336178010" sldId="274"/>
            <ac:spMk id="7" creationId="{75055A06-5D25-65F9-0AB7-BED9CB749783}"/>
          </ac:spMkLst>
        </pc:spChg>
        <pc:spChg chg="mod">
          <ac:chgData name="Imogen Foote" userId="42945262-5d59-4633-8d63-7fa51ee83181" providerId="ADAL" clId="{EFD707E4-0777-4AA4-A5E3-CF2AFACB5BDF}" dt="2024-11-19T21:31:13.679" v="14399" actId="207"/>
          <ac:spMkLst>
            <pc:docMk/>
            <pc:sldMk cId="3336178010" sldId="274"/>
            <ac:spMk id="9" creationId="{A87D5684-FEDF-A9D8-82B1-F5EF4DE739D4}"/>
          </ac:spMkLst>
        </pc:spChg>
        <pc:spChg chg="del mod">
          <ac:chgData name="Imogen Foote" userId="42945262-5d59-4633-8d63-7fa51ee83181" providerId="ADAL" clId="{EFD707E4-0777-4AA4-A5E3-CF2AFACB5BDF}" dt="2024-11-18T22:06:18.875" v="10363" actId="478"/>
          <ac:spMkLst>
            <pc:docMk/>
            <pc:sldMk cId="3336178010" sldId="274"/>
            <ac:spMk id="12" creationId="{1D6A45AA-5950-47FA-2248-7CAAE8B0ABA6}"/>
          </ac:spMkLst>
        </pc:spChg>
        <pc:spChg chg="del mod">
          <ac:chgData name="Imogen Foote" userId="42945262-5d59-4633-8d63-7fa51ee83181" providerId="ADAL" clId="{EFD707E4-0777-4AA4-A5E3-CF2AFACB5BDF}" dt="2024-11-18T22:06:25.078" v="10366" actId="478"/>
          <ac:spMkLst>
            <pc:docMk/>
            <pc:sldMk cId="3336178010" sldId="274"/>
            <ac:spMk id="13" creationId="{66713501-0C36-B35F-2A34-16FC0AAE00C3}"/>
          </ac:spMkLst>
        </pc:spChg>
        <pc:spChg chg="mod topLvl">
          <ac:chgData name="Imogen Foote" userId="42945262-5d59-4633-8d63-7fa51ee83181" providerId="ADAL" clId="{EFD707E4-0777-4AA4-A5E3-CF2AFACB5BDF}" dt="2024-11-19T21:31:47.601" v="14405" actId="164"/>
          <ac:spMkLst>
            <pc:docMk/>
            <pc:sldMk cId="3336178010" sldId="274"/>
            <ac:spMk id="15" creationId="{30D9A2B1-0E08-ACEE-6B09-7A42F4585D89}"/>
          </ac:spMkLst>
        </pc:spChg>
        <pc:spChg chg="mod topLvl">
          <ac:chgData name="Imogen Foote" userId="42945262-5d59-4633-8d63-7fa51ee83181" providerId="ADAL" clId="{EFD707E4-0777-4AA4-A5E3-CF2AFACB5BDF}" dt="2024-11-19T21:31:47.601" v="14405" actId="164"/>
          <ac:spMkLst>
            <pc:docMk/>
            <pc:sldMk cId="3336178010" sldId="274"/>
            <ac:spMk id="16" creationId="{DBB6B5E7-ACCE-F685-FD62-7D2E2C62BC2B}"/>
          </ac:spMkLst>
        </pc:spChg>
        <pc:spChg chg="mod">
          <ac:chgData name="Imogen Foote" userId="42945262-5d59-4633-8d63-7fa51ee83181" providerId="ADAL" clId="{EFD707E4-0777-4AA4-A5E3-CF2AFACB5BDF}" dt="2024-11-19T21:31:40.766" v="14404" actId="207"/>
          <ac:spMkLst>
            <pc:docMk/>
            <pc:sldMk cId="3336178010" sldId="274"/>
            <ac:spMk id="19" creationId="{F9A998F9-49C0-DBD8-1643-AE3146301524}"/>
          </ac:spMkLst>
        </pc:spChg>
        <pc:spChg chg="mod">
          <ac:chgData name="Imogen Foote" userId="42945262-5d59-4633-8d63-7fa51ee83181" providerId="ADAL" clId="{EFD707E4-0777-4AA4-A5E3-CF2AFACB5BDF}" dt="2024-11-19T21:31:40.766" v="14404" actId="207"/>
          <ac:spMkLst>
            <pc:docMk/>
            <pc:sldMk cId="3336178010" sldId="274"/>
            <ac:spMk id="20" creationId="{46DD3A98-E666-53A3-A1FD-CD0B7C065878}"/>
          </ac:spMkLst>
        </pc:spChg>
        <pc:spChg chg="del mod topLvl">
          <ac:chgData name="Imogen Foote" userId="42945262-5d59-4633-8d63-7fa51ee83181" providerId="ADAL" clId="{EFD707E4-0777-4AA4-A5E3-CF2AFACB5BDF}" dt="2024-11-18T22:06:27.198" v="10367" actId="478"/>
          <ac:spMkLst>
            <pc:docMk/>
            <pc:sldMk cId="3336178010" sldId="274"/>
            <ac:spMk id="21" creationId="{81D0F798-9A7B-6E41-B726-208EC2A26010}"/>
          </ac:spMkLst>
        </pc:spChg>
        <pc:spChg chg="del mod">
          <ac:chgData name="Imogen Foote" userId="42945262-5d59-4633-8d63-7fa51ee83181" providerId="ADAL" clId="{EFD707E4-0777-4AA4-A5E3-CF2AFACB5BDF}" dt="2024-11-18T22:06:22.391" v="10365" actId="478"/>
          <ac:spMkLst>
            <pc:docMk/>
            <pc:sldMk cId="3336178010" sldId="274"/>
            <ac:spMk id="22" creationId="{01B5C44C-2EA1-39E2-2430-174840220326}"/>
          </ac:spMkLst>
        </pc:spChg>
        <pc:spChg chg="del mod">
          <ac:chgData name="Imogen Foote" userId="42945262-5d59-4633-8d63-7fa51ee83181" providerId="ADAL" clId="{EFD707E4-0777-4AA4-A5E3-CF2AFACB5BDF}" dt="2024-11-18T22:06:21.037" v="10364" actId="478"/>
          <ac:spMkLst>
            <pc:docMk/>
            <pc:sldMk cId="3336178010" sldId="274"/>
            <ac:spMk id="23" creationId="{8C2C944F-7411-C331-1C32-221B05E189A7}"/>
          </ac:spMkLst>
        </pc:spChg>
        <pc:spChg chg="add del mod">
          <ac:chgData name="Imogen Foote" userId="42945262-5d59-4633-8d63-7fa51ee83181" providerId="ADAL" clId="{EFD707E4-0777-4AA4-A5E3-CF2AFACB5BDF}" dt="2024-11-18T22:13:09.340" v="10619" actId="478"/>
          <ac:spMkLst>
            <pc:docMk/>
            <pc:sldMk cId="3336178010" sldId="274"/>
            <ac:spMk id="25" creationId="{64C25D8F-32A5-ED6D-1D6D-37980E90C6D2}"/>
          </ac:spMkLst>
        </pc:spChg>
        <pc:grpChg chg="mod">
          <ac:chgData name="Imogen Foote" userId="42945262-5d59-4633-8d63-7fa51ee83181" providerId="ADAL" clId="{EFD707E4-0777-4AA4-A5E3-CF2AFACB5BDF}" dt="2024-11-19T21:31:13.679" v="14399" actId="207"/>
          <ac:grpSpMkLst>
            <pc:docMk/>
            <pc:sldMk cId="3336178010" sldId="274"/>
            <ac:grpSpMk id="3" creationId="{FE3B9CEA-7696-0A01-73A8-49C172630A68}"/>
          </ac:grpSpMkLst>
        </pc:grpChg>
        <pc:grpChg chg="add mod">
          <ac:chgData name="Imogen Foote" userId="42945262-5d59-4633-8d63-7fa51ee83181" providerId="ADAL" clId="{EFD707E4-0777-4AA4-A5E3-CF2AFACB5BDF}" dt="2024-11-19T21:31:47.601" v="14405" actId="164"/>
          <ac:grpSpMkLst>
            <pc:docMk/>
            <pc:sldMk cId="3336178010" sldId="274"/>
            <ac:grpSpMk id="5" creationId="{B288AEFE-53DC-64F7-BA96-CD6332A760FD}"/>
          </ac:grpSpMkLst>
        </pc:grpChg>
        <pc:grpChg chg="add del mod">
          <ac:chgData name="Imogen Foote" userId="42945262-5d59-4633-8d63-7fa51ee83181" providerId="ADAL" clId="{EFD707E4-0777-4AA4-A5E3-CF2AFACB5BDF}" dt="2024-11-18T22:06:27.198" v="10367" actId="478"/>
          <ac:grpSpMkLst>
            <pc:docMk/>
            <pc:sldMk cId="3336178010" sldId="274"/>
            <ac:grpSpMk id="10" creationId="{5D3AB127-B369-1046-A9F0-2564526B7F29}"/>
          </ac:grpSpMkLst>
        </pc:grpChg>
        <pc:grpChg chg="del mod">
          <ac:chgData name="Imogen Foote" userId="42945262-5d59-4633-8d63-7fa51ee83181" providerId="ADAL" clId="{EFD707E4-0777-4AA4-A5E3-CF2AFACB5BDF}" dt="2024-11-19T21:31:31.077" v="14402" actId="165"/>
          <ac:grpSpMkLst>
            <pc:docMk/>
            <pc:sldMk cId="3336178010" sldId="274"/>
            <ac:grpSpMk id="14" creationId="{5AD9F811-7EDB-A52B-3656-FBD9BA565955}"/>
          </ac:grpSpMkLst>
        </pc:grpChg>
        <pc:grpChg chg="mod">
          <ac:chgData name="Imogen Foote" userId="42945262-5d59-4633-8d63-7fa51ee83181" providerId="ADAL" clId="{EFD707E4-0777-4AA4-A5E3-CF2AFACB5BDF}" dt="2024-11-19T21:31:40.766" v="14404" actId="207"/>
          <ac:grpSpMkLst>
            <pc:docMk/>
            <pc:sldMk cId="3336178010" sldId="274"/>
            <ac:grpSpMk id="18" creationId="{15B0C379-18AF-6BB6-D35D-44A676C94043}"/>
          </ac:grpSpMkLst>
        </pc:grpChg>
        <pc:picChg chg="del">
          <ac:chgData name="Imogen Foote" userId="42945262-5d59-4633-8d63-7fa51ee83181" providerId="ADAL" clId="{EFD707E4-0777-4AA4-A5E3-CF2AFACB5BDF}" dt="2024-11-18T22:06:49.429" v="10375" actId="478"/>
          <ac:picMkLst>
            <pc:docMk/>
            <pc:sldMk cId="3336178010" sldId="274"/>
            <ac:picMk id="8" creationId="{9200B45B-E4D8-8707-CED6-E4C3D1A3E485}"/>
          </ac:picMkLst>
        </pc:picChg>
        <pc:picChg chg="mod topLvl">
          <ac:chgData name="Imogen Foote" userId="42945262-5d59-4633-8d63-7fa51ee83181" providerId="ADAL" clId="{EFD707E4-0777-4AA4-A5E3-CF2AFACB5BDF}" dt="2024-11-18T22:06:58.703" v="10376" actId="1076"/>
          <ac:picMkLst>
            <pc:docMk/>
            <pc:sldMk cId="3336178010" sldId="274"/>
            <ac:picMk id="11" creationId="{C8F9E22C-2B31-51A9-E71C-44A32AF68DC8}"/>
          </ac:picMkLst>
        </pc:picChg>
        <pc:picChg chg="mod topLvl">
          <ac:chgData name="Imogen Foote" userId="42945262-5d59-4633-8d63-7fa51ee83181" providerId="ADAL" clId="{EFD707E4-0777-4AA4-A5E3-CF2AFACB5BDF}" dt="2024-11-19T21:31:47.601" v="14405" actId="164"/>
          <ac:picMkLst>
            <pc:docMk/>
            <pc:sldMk cId="3336178010" sldId="274"/>
            <ac:picMk id="17" creationId="{D57A7D87-1381-088C-BE93-B12248378A48}"/>
          </ac:picMkLst>
        </pc:picChg>
        <pc:picChg chg="mod">
          <ac:chgData name="Imogen Foote" userId="42945262-5d59-4633-8d63-7fa51ee83181" providerId="ADAL" clId="{EFD707E4-0777-4AA4-A5E3-CF2AFACB5BDF}" dt="2024-11-18T22:03:49.412" v="10333" actId="1076"/>
          <ac:picMkLst>
            <pc:docMk/>
            <pc:sldMk cId="3336178010" sldId="274"/>
            <ac:picMk id="1031" creationId="{0B9F8898-54D4-69C0-4726-89C7F81A37B6}"/>
          </ac:picMkLst>
        </pc:picChg>
      </pc:sldChg>
      <pc:sldChg chg="addSp delSp modSp add mod delAnim modAnim modNotesTx">
        <pc:chgData name="Imogen Foote" userId="42945262-5d59-4633-8d63-7fa51ee83181" providerId="ADAL" clId="{EFD707E4-0777-4AA4-A5E3-CF2AFACB5BDF}" dt="2024-11-19T22:41:42.726" v="16802" actId="478"/>
        <pc:sldMkLst>
          <pc:docMk/>
          <pc:sldMk cId="2516754612" sldId="275"/>
        </pc:sldMkLst>
        <pc:spChg chg="mod">
          <ac:chgData name="Imogen Foote" userId="42945262-5d59-4633-8d63-7fa51ee83181" providerId="ADAL" clId="{EFD707E4-0777-4AA4-A5E3-CF2AFACB5BDF}" dt="2024-11-19T00:26:54.301" v="13931" actId="20577"/>
          <ac:spMkLst>
            <pc:docMk/>
            <pc:sldMk cId="2516754612" sldId="275"/>
            <ac:spMk id="2" creationId="{6CF7867F-89A7-7A0B-0302-AA5E852383E6}"/>
          </ac:spMkLst>
        </pc:spChg>
        <pc:spChg chg="add del mod">
          <ac:chgData name="Imogen Foote" userId="42945262-5d59-4633-8d63-7fa51ee83181" providerId="ADAL" clId="{EFD707E4-0777-4AA4-A5E3-CF2AFACB5BDF}" dt="2024-11-19T22:41:42.726" v="16802" actId="478"/>
          <ac:spMkLst>
            <pc:docMk/>
            <pc:sldMk cId="2516754612" sldId="275"/>
            <ac:spMk id="3" creationId="{DC413ACD-D405-8191-D090-3814B40B6B36}"/>
          </ac:spMkLst>
        </pc:spChg>
        <pc:spChg chg="add mod">
          <ac:chgData name="Imogen Foote" userId="42945262-5d59-4633-8d63-7fa51ee83181" providerId="ADAL" clId="{EFD707E4-0777-4AA4-A5E3-CF2AFACB5BDF}" dt="2024-11-19T00:24:19.107" v="13880" actId="207"/>
          <ac:spMkLst>
            <pc:docMk/>
            <pc:sldMk cId="2516754612" sldId="275"/>
            <ac:spMk id="6" creationId="{5EFF96F5-7E89-8224-8DD5-90461554F86F}"/>
          </ac:spMkLst>
        </pc:spChg>
        <pc:grpChg chg="del">
          <ac:chgData name="Imogen Foote" userId="42945262-5d59-4633-8d63-7fa51ee83181" providerId="ADAL" clId="{EFD707E4-0777-4AA4-A5E3-CF2AFACB5BDF}" dt="2024-11-19T00:23:07.978" v="13864" actId="478"/>
          <ac:grpSpMkLst>
            <pc:docMk/>
            <pc:sldMk cId="2516754612" sldId="275"/>
            <ac:grpSpMk id="3" creationId="{FE3B9CEA-7696-0A01-73A8-49C172630A68}"/>
          </ac:grpSpMkLst>
        </pc:grpChg>
        <pc:grpChg chg="del">
          <ac:chgData name="Imogen Foote" userId="42945262-5d59-4633-8d63-7fa51ee83181" providerId="ADAL" clId="{EFD707E4-0777-4AA4-A5E3-CF2AFACB5BDF}" dt="2024-11-19T00:23:07.978" v="13864" actId="478"/>
          <ac:grpSpMkLst>
            <pc:docMk/>
            <pc:sldMk cId="2516754612" sldId="275"/>
            <ac:grpSpMk id="14" creationId="{5AD9F811-7EDB-A52B-3656-FBD9BA565955}"/>
          </ac:grpSpMkLst>
        </pc:grpChg>
        <pc:grpChg chg="del">
          <ac:chgData name="Imogen Foote" userId="42945262-5d59-4633-8d63-7fa51ee83181" providerId="ADAL" clId="{EFD707E4-0777-4AA4-A5E3-CF2AFACB5BDF}" dt="2024-11-19T00:23:07.978" v="13864" actId="478"/>
          <ac:grpSpMkLst>
            <pc:docMk/>
            <pc:sldMk cId="2516754612" sldId="275"/>
            <ac:grpSpMk id="18" creationId="{15B0C379-18AF-6BB6-D35D-44A676C94043}"/>
          </ac:grpSpMkLst>
        </pc:grpChg>
        <pc:picChg chg="del">
          <ac:chgData name="Imogen Foote" userId="42945262-5d59-4633-8d63-7fa51ee83181" providerId="ADAL" clId="{EFD707E4-0777-4AA4-A5E3-CF2AFACB5BDF}" dt="2024-11-19T00:23:07.978" v="13864" actId="478"/>
          <ac:picMkLst>
            <pc:docMk/>
            <pc:sldMk cId="2516754612" sldId="275"/>
            <ac:picMk id="11" creationId="{C8F9E22C-2B31-51A9-E71C-44A32AF68DC8}"/>
          </ac:picMkLst>
        </pc:picChg>
        <pc:picChg chg="del">
          <ac:chgData name="Imogen Foote" userId="42945262-5d59-4633-8d63-7fa51ee83181" providerId="ADAL" clId="{EFD707E4-0777-4AA4-A5E3-CF2AFACB5BDF}" dt="2024-11-19T00:23:07.978" v="13864" actId="478"/>
          <ac:picMkLst>
            <pc:docMk/>
            <pc:sldMk cId="2516754612" sldId="275"/>
            <ac:picMk id="1031" creationId="{0B9F8898-54D4-69C0-4726-89C7F81A37B6}"/>
          </ac:picMkLst>
        </pc:picChg>
      </pc:sldChg>
      <pc:sldChg chg="addSp delSp modSp add mod modAnim modNotesTx">
        <pc:chgData name="Imogen Foote" userId="42945262-5d59-4633-8d63-7fa51ee83181" providerId="ADAL" clId="{EFD707E4-0777-4AA4-A5E3-CF2AFACB5BDF}" dt="2024-11-19T21:40:41.947" v="14784" actId="108"/>
        <pc:sldMkLst>
          <pc:docMk/>
          <pc:sldMk cId="2204053360" sldId="276"/>
        </pc:sldMkLst>
        <pc:spChg chg="mod">
          <ac:chgData name="Imogen Foote" userId="42945262-5d59-4633-8d63-7fa51ee83181" providerId="ADAL" clId="{EFD707E4-0777-4AA4-A5E3-CF2AFACB5BDF}" dt="2024-11-19T00:26:59.220" v="13934" actId="20577"/>
          <ac:spMkLst>
            <pc:docMk/>
            <pc:sldMk cId="2204053360" sldId="276"/>
            <ac:spMk id="2" creationId="{6CF7867F-89A7-7A0B-0302-AA5E852383E6}"/>
          </ac:spMkLst>
        </pc:spChg>
        <pc:spChg chg="del">
          <ac:chgData name="Imogen Foote" userId="42945262-5d59-4633-8d63-7fa51ee83181" providerId="ADAL" clId="{EFD707E4-0777-4AA4-A5E3-CF2AFACB5BDF}" dt="2024-11-19T00:25:38.169" v="13904" actId="478"/>
          <ac:spMkLst>
            <pc:docMk/>
            <pc:sldMk cId="2204053360" sldId="276"/>
            <ac:spMk id="3" creationId="{8282500F-27DB-DF4C-7119-C6E08D13A7A8}"/>
          </ac:spMkLst>
        </pc:spChg>
        <pc:spChg chg="del">
          <ac:chgData name="Imogen Foote" userId="42945262-5d59-4633-8d63-7fa51ee83181" providerId="ADAL" clId="{EFD707E4-0777-4AA4-A5E3-CF2AFACB5BDF}" dt="2024-11-19T00:25:38.169" v="13904" actId="478"/>
          <ac:spMkLst>
            <pc:docMk/>
            <pc:sldMk cId="2204053360" sldId="276"/>
            <ac:spMk id="4" creationId="{B7A57143-D14A-74E8-7A9D-47FB867C709A}"/>
          </ac:spMkLst>
        </pc:spChg>
        <pc:spChg chg="add mod">
          <ac:chgData name="Imogen Foote" userId="42945262-5d59-4633-8d63-7fa51ee83181" providerId="ADAL" clId="{EFD707E4-0777-4AA4-A5E3-CF2AFACB5BDF}" dt="2024-11-19T21:40:41.947" v="14784" actId="108"/>
          <ac:spMkLst>
            <pc:docMk/>
            <pc:sldMk cId="2204053360" sldId="276"/>
            <ac:spMk id="5" creationId="{CD59D003-1160-90DD-2541-2F4915C995FA}"/>
          </ac:spMkLst>
        </pc:spChg>
        <pc:spChg chg="del">
          <ac:chgData name="Imogen Foote" userId="42945262-5d59-4633-8d63-7fa51ee83181" providerId="ADAL" clId="{EFD707E4-0777-4AA4-A5E3-CF2AFACB5BDF}" dt="2024-11-19T00:25:38.169" v="13904" actId="478"/>
          <ac:spMkLst>
            <pc:docMk/>
            <pc:sldMk cId="2204053360" sldId="276"/>
            <ac:spMk id="6" creationId="{4AA9CA28-9FDA-030D-6709-2294E5C71920}"/>
          </ac:spMkLst>
        </pc:spChg>
        <pc:spChg chg="del">
          <ac:chgData name="Imogen Foote" userId="42945262-5d59-4633-8d63-7fa51ee83181" providerId="ADAL" clId="{EFD707E4-0777-4AA4-A5E3-CF2AFACB5BDF}" dt="2024-11-19T00:25:38.169" v="13904" actId="478"/>
          <ac:spMkLst>
            <pc:docMk/>
            <pc:sldMk cId="2204053360" sldId="276"/>
            <ac:spMk id="7" creationId="{C58B0853-2D6C-EE55-7B3B-F1ECC98F702C}"/>
          </ac:spMkLst>
        </pc:spChg>
        <pc:spChg chg="del">
          <ac:chgData name="Imogen Foote" userId="42945262-5d59-4633-8d63-7fa51ee83181" providerId="ADAL" clId="{EFD707E4-0777-4AA4-A5E3-CF2AFACB5BDF}" dt="2024-11-19T00:25:38.169" v="13904" actId="478"/>
          <ac:spMkLst>
            <pc:docMk/>
            <pc:sldMk cId="2204053360" sldId="276"/>
            <ac:spMk id="8" creationId="{AE538E47-9069-0182-3BA5-A03861B9315D}"/>
          </ac:spMkLst>
        </pc:spChg>
        <pc:spChg chg="del">
          <ac:chgData name="Imogen Foote" userId="42945262-5d59-4633-8d63-7fa51ee83181" providerId="ADAL" clId="{EFD707E4-0777-4AA4-A5E3-CF2AFACB5BDF}" dt="2024-11-19T00:25:38.169" v="13904" actId="478"/>
          <ac:spMkLst>
            <pc:docMk/>
            <pc:sldMk cId="2204053360" sldId="276"/>
            <ac:spMk id="9" creationId="{3181D202-0FA8-131B-2293-1A2A0B270DE0}"/>
          </ac:spMkLst>
        </pc:spChg>
        <pc:spChg chg="del">
          <ac:chgData name="Imogen Foote" userId="42945262-5d59-4633-8d63-7fa51ee83181" providerId="ADAL" clId="{EFD707E4-0777-4AA4-A5E3-CF2AFACB5BDF}" dt="2024-11-19T00:25:38.169" v="13904" actId="478"/>
          <ac:spMkLst>
            <pc:docMk/>
            <pc:sldMk cId="2204053360" sldId="276"/>
            <ac:spMk id="11" creationId="{0C2F0429-0BD5-471A-DBE6-C3EFBC30FAE3}"/>
          </ac:spMkLst>
        </pc:spChg>
        <pc:spChg chg="del">
          <ac:chgData name="Imogen Foote" userId="42945262-5d59-4633-8d63-7fa51ee83181" providerId="ADAL" clId="{EFD707E4-0777-4AA4-A5E3-CF2AFACB5BDF}" dt="2024-11-19T00:25:38.169" v="13904" actId="478"/>
          <ac:spMkLst>
            <pc:docMk/>
            <pc:sldMk cId="2204053360" sldId="276"/>
            <ac:spMk id="17" creationId="{665474C5-4AC6-1D0A-75B2-A2A4D8F4E400}"/>
          </ac:spMkLst>
        </pc:spChg>
        <pc:spChg chg="del">
          <ac:chgData name="Imogen Foote" userId="42945262-5d59-4633-8d63-7fa51ee83181" providerId="ADAL" clId="{EFD707E4-0777-4AA4-A5E3-CF2AFACB5BDF}" dt="2024-11-19T00:25:38.169" v="13904" actId="478"/>
          <ac:spMkLst>
            <pc:docMk/>
            <pc:sldMk cId="2204053360" sldId="276"/>
            <ac:spMk id="19" creationId="{CEDCC273-612B-DDDF-D577-517998A01861}"/>
          </ac:spMkLst>
        </pc:spChg>
        <pc:picChg chg="del">
          <ac:chgData name="Imogen Foote" userId="42945262-5d59-4633-8d63-7fa51ee83181" providerId="ADAL" clId="{EFD707E4-0777-4AA4-A5E3-CF2AFACB5BDF}" dt="2024-11-19T00:25:38.169" v="13904" actId="478"/>
          <ac:picMkLst>
            <pc:docMk/>
            <pc:sldMk cId="2204053360" sldId="276"/>
            <ac:picMk id="6148" creationId="{9A1C0832-378F-2F6C-A3B6-6C4CC879D686}"/>
          </ac:picMkLst>
        </pc:picChg>
        <pc:cxnChg chg="del">
          <ac:chgData name="Imogen Foote" userId="42945262-5d59-4633-8d63-7fa51ee83181" providerId="ADAL" clId="{EFD707E4-0777-4AA4-A5E3-CF2AFACB5BDF}" dt="2024-11-19T00:25:38.169" v="13904" actId="478"/>
          <ac:cxnSpMkLst>
            <pc:docMk/>
            <pc:sldMk cId="2204053360" sldId="276"/>
            <ac:cxnSpMk id="14" creationId="{319992FF-0240-78FF-BC3E-88310AFABB2B}"/>
          </ac:cxnSpMkLst>
        </pc:cxnChg>
        <pc:cxnChg chg="del">
          <ac:chgData name="Imogen Foote" userId="42945262-5d59-4633-8d63-7fa51ee83181" providerId="ADAL" clId="{EFD707E4-0777-4AA4-A5E3-CF2AFACB5BDF}" dt="2024-11-19T00:25:38.169" v="13904" actId="478"/>
          <ac:cxnSpMkLst>
            <pc:docMk/>
            <pc:sldMk cId="2204053360" sldId="276"/>
            <ac:cxnSpMk id="16" creationId="{582DE374-254F-1935-07D1-DE5AA7A442FE}"/>
          </ac:cxnSpMkLst>
        </pc:cxnChg>
      </pc:sldChg>
      <pc:sldChg chg="add del">
        <pc:chgData name="Imogen Foote" userId="42945262-5d59-4633-8d63-7fa51ee83181" providerId="ADAL" clId="{EFD707E4-0777-4AA4-A5E3-CF2AFACB5BDF}" dt="2024-11-19T00:25:00.404" v="13882" actId="47"/>
        <pc:sldMkLst>
          <pc:docMk/>
          <pc:sldMk cId="2674469863" sldId="276"/>
        </pc:sldMkLst>
      </pc:sldChg>
      <pc:sldChg chg="add del">
        <pc:chgData name="Imogen Foote" userId="42945262-5d59-4633-8d63-7fa51ee83181" providerId="ADAL" clId="{EFD707E4-0777-4AA4-A5E3-CF2AFACB5BDF}" dt="2024-11-19T00:23:13.103" v="13867"/>
        <pc:sldMkLst>
          <pc:docMk/>
          <pc:sldMk cId="3449379819" sldId="276"/>
        </pc:sldMkLst>
      </pc:sldChg>
      <pc:sldChg chg="add ord modAnim modNotesTx">
        <pc:chgData name="Imogen Foote" userId="42945262-5d59-4633-8d63-7fa51ee83181" providerId="ADAL" clId="{EFD707E4-0777-4AA4-A5E3-CF2AFACB5BDF}" dt="2024-11-21T00:00:59.027" v="19253" actId="20577"/>
        <pc:sldMkLst>
          <pc:docMk/>
          <pc:sldMk cId="538086060" sldId="277"/>
        </pc:sldMkLst>
      </pc:sldChg>
      <pc:sldChg chg="addSp delSp modSp add del mod ord modNotesTx">
        <pc:chgData name="Imogen Foote" userId="42945262-5d59-4633-8d63-7fa51ee83181" providerId="ADAL" clId="{EFD707E4-0777-4AA4-A5E3-CF2AFACB5BDF}" dt="2024-11-19T22:41:49.409" v="16803" actId="47"/>
        <pc:sldMkLst>
          <pc:docMk/>
          <pc:sldMk cId="3757453419" sldId="277"/>
        </pc:sldMkLst>
        <pc:spChg chg="del mod">
          <ac:chgData name="Imogen Foote" userId="42945262-5d59-4633-8d63-7fa51ee83181" providerId="ADAL" clId="{EFD707E4-0777-4AA4-A5E3-CF2AFACB5BDF}" dt="2024-11-19T21:41:51.132" v="14820" actId="478"/>
          <ac:spMkLst>
            <pc:docMk/>
            <pc:sldMk cId="3757453419" sldId="277"/>
            <ac:spMk id="2" creationId="{6CF7867F-89A7-7A0B-0302-AA5E852383E6}"/>
          </ac:spMkLst>
        </pc:spChg>
        <pc:spChg chg="del">
          <ac:chgData name="Imogen Foote" userId="42945262-5d59-4633-8d63-7fa51ee83181" providerId="ADAL" clId="{EFD707E4-0777-4AA4-A5E3-CF2AFACB5BDF}" dt="2024-11-19T21:39:31.452" v="14736" actId="478"/>
          <ac:spMkLst>
            <pc:docMk/>
            <pc:sldMk cId="3757453419" sldId="277"/>
            <ac:spMk id="3" creationId="{478EF1B3-D53F-AE7D-32E5-EBAA01599B6D}"/>
          </ac:spMkLst>
        </pc:spChg>
        <pc:spChg chg="add del mod">
          <ac:chgData name="Imogen Foote" userId="42945262-5d59-4633-8d63-7fa51ee83181" providerId="ADAL" clId="{EFD707E4-0777-4AA4-A5E3-CF2AFACB5BDF}" dt="2024-11-19T21:40:34.108" v="14781" actId="478"/>
          <ac:spMkLst>
            <pc:docMk/>
            <pc:sldMk cId="3757453419" sldId="277"/>
            <ac:spMk id="5" creationId="{DDE56E48-0F6F-47CF-0CE7-161467845024}"/>
          </ac:spMkLst>
        </pc:spChg>
        <pc:spChg chg="add mod">
          <ac:chgData name="Imogen Foote" userId="42945262-5d59-4633-8d63-7fa51ee83181" providerId="ADAL" clId="{EFD707E4-0777-4AA4-A5E3-CF2AFACB5BDF}" dt="2024-11-19T21:41:48.810" v="14819" actId="20577"/>
          <ac:spMkLst>
            <pc:docMk/>
            <pc:sldMk cId="3757453419" sldId="277"/>
            <ac:spMk id="6" creationId="{68CF10E2-46A1-9F19-C079-7A6B21EDA256}"/>
          </ac:spMkLst>
        </pc:spChg>
        <pc:spChg chg="add del mod">
          <ac:chgData name="Imogen Foote" userId="42945262-5d59-4633-8d63-7fa51ee83181" providerId="ADAL" clId="{EFD707E4-0777-4AA4-A5E3-CF2AFACB5BDF}" dt="2024-11-19T21:41:53.878" v="14822" actId="478"/>
          <ac:spMkLst>
            <pc:docMk/>
            <pc:sldMk cId="3757453419" sldId="277"/>
            <ac:spMk id="8" creationId="{2FF18FC4-463E-2FE6-7278-1CE6D4FB99CF}"/>
          </ac:spMkLst>
        </pc:spChg>
      </pc:sldChg>
      <pc:sldChg chg="add del">
        <pc:chgData name="Imogen Foote" userId="42945262-5d59-4633-8d63-7fa51ee83181" providerId="ADAL" clId="{EFD707E4-0777-4AA4-A5E3-CF2AFACB5BDF}" dt="2024-11-20T02:14:13.958" v="17313"/>
        <pc:sldMkLst>
          <pc:docMk/>
          <pc:sldMk cId="860378875" sldId="278"/>
        </pc:sldMkLst>
      </pc:sldChg>
      <pc:sldChg chg="addSp delSp modSp add del modAnim modNotesTx">
        <pc:chgData name="Imogen Foote" userId="42945262-5d59-4633-8d63-7fa51ee83181" providerId="ADAL" clId="{EFD707E4-0777-4AA4-A5E3-CF2AFACB5BDF}" dt="2024-11-20T23:04:47.409" v="19017" actId="47"/>
        <pc:sldMkLst>
          <pc:docMk/>
          <pc:sldMk cId="3345034681" sldId="278"/>
        </pc:sldMkLst>
        <pc:spChg chg="add mod">
          <ac:chgData name="Imogen Foote" userId="42945262-5d59-4633-8d63-7fa51ee83181" providerId="ADAL" clId="{EFD707E4-0777-4AA4-A5E3-CF2AFACB5BDF}" dt="2024-11-20T23:03:39.515" v="18991" actId="478"/>
          <ac:spMkLst>
            <pc:docMk/>
            <pc:sldMk cId="3345034681" sldId="278"/>
            <ac:spMk id="3" creationId="{A4EF1B1B-176D-0934-9E90-CFDE7C206C36}"/>
          </ac:spMkLst>
        </pc:spChg>
        <pc:spChg chg="del">
          <ac:chgData name="Imogen Foote" userId="42945262-5d59-4633-8d63-7fa51ee83181" providerId="ADAL" clId="{EFD707E4-0777-4AA4-A5E3-CF2AFACB5BDF}" dt="2024-11-20T23:03:39.515" v="18991" actId="478"/>
          <ac:spMkLst>
            <pc:docMk/>
            <pc:sldMk cId="3345034681" sldId="278"/>
            <ac:spMk id="5" creationId="{7DB99866-1828-F62F-4BA9-6EBD6A199AD9}"/>
          </ac:spMkLst>
        </pc:spChg>
        <pc:spChg chg="del">
          <ac:chgData name="Imogen Foote" userId="42945262-5d59-4633-8d63-7fa51ee83181" providerId="ADAL" clId="{EFD707E4-0777-4AA4-A5E3-CF2AFACB5BDF}" dt="2024-11-20T23:03:39.515" v="18991" actId="478"/>
          <ac:spMkLst>
            <pc:docMk/>
            <pc:sldMk cId="3345034681" sldId="278"/>
            <ac:spMk id="18" creationId="{6F7A9A97-EF49-54B2-44EA-C77CCB330658}"/>
          </ac:spMkLst>
        </pc:spChg>
        <pc:spChg chg="del">
          <ac:chgData name="Imogen Foote" userId="42945262-5d59-4633-8d63-7fa51ee83181" providerId="ADAL" clId="{EFD707E4-0777-4AA4-A5E3-CF2AFACB5BDF}" dt="2024-11-20T23:03:39.515" v="18991" actId="478"/>
          <ac:spMkLst>
            <pc:docMk/>
            <pc:sldMk cId="3345034681" sldId="278"/>
            <ac:spMk id="20" creationId="{6A50C54D-42A6-1118-E174-5CCEF792CF8F}"/>
          </ac:spMkLst>
        </pc:spChg>
        <pc:spChg chg="del">
          <ac:chgData name="Imogen Foote" userId="42945262-5d59-4633-8d63-7fa51ee83181" providerId="ADAL" clId="{EFD707E4-0777-4AA4-A5E3-CF2AFACB5BDF}" dt="2024-11-20T23:03:39.515" v="18991" actId="478"/>
          <ac:spMkLst>
            <pc:docMk/>
            <pc:sldMk cId="3345034681" sldId="278"/>
            <ac:spMk id="22" creationId="{E200028B-8DFA-B9D3-29F3-9EF587A43101}"/>
          </ac:spMkLst>
        </pc:spChg>
        <pc:spChg chg="del">
          <ac:chgData name="Imogen Foote" userId="42945262-5d59-4633-8d63-7fa51ee83181" providerId="ADAL" clId="{EFD707E4-0777-4AA4-A5E3-CF2AFACB5BDF}" dt="2024-11-20T23:03:39.515" v="18991" actId="478"/>
          <ac:spMkLst>
            <pc:docMk/>
            <pc:sldMk cId="3345034681" sldId="278"/>
            <ac:spMk id="23" creationId="{15CEED6A-35B7-8DC6-E553-6181B2405D40}"/>
          </ac:spMkLst>
        </pc:spChg>
        <pc:spChg chg="del">
          <ac:chgData name="Imogen Foote" userId="42945262-5d59-4633-8d63-7fa51ee83181" providerId="ADAL" clId="{EFD707E4-0777-4AA4-A5E3-CF2AFACB5BDF}" dt="2024-11-20T23:03:39.515" v="18991" actId="478"/>
          <ac:spMkLst>
            <pc:docMk/>
            <pc:sldMk cId="3345034681" sldId="278"/>
            <ac:spMk id="24" creationId="{ACEBFADC-E82E-DED4-24ED-750D18AE96E7}"/>
          </ac:spMkLst>
        </pc:spChg>
        <pc:spChg chg="del">
          <ac:chgData name="Imogen Foote" userId="42945262-5d59-4633-8d63-7fa51ee83181" providerId="ADAL" clId="{EFD707E4-0777-4AA4-A5E3-CF2AFACB5BDF}" dt="2024-11-20T23:03:39.515" v="18991" actId="478"/>
          <ac:spMkLst>
            <pc:docMk/>
            <pc:sldMk cId="3345034681" sldId="278"/>
            <ac:spMk id="25" creationId="{ED0FB595-8B05-D4CD-A27A-5BE050BF780F}"/>
          </ac:spMkLst>
        </pc:spChg>
        <pc:spChg chg="del">
          <ac:chgData name="Imogen Foote" userId="42945262-5d59-4633-8d63-7fa51ee83181" providerId="ADAL" clId="{EFD707E4-0777-4AA4-A5E3-CF2AFACB5BDF}" dt="2024-11-20T23:03:39.515" v="18991" actId="478"/>
          <ac:spMkLst>
            <pc:docMk/>
            <pc:sldMk cId="3345034681" sldId="278"/>
            <ac:spMk id="26" creationId="{03663B8B-C4DF-0CD7-69CD-C0DB3AEB1657}"/>
          </ac:spMkLst>
        </pc:spChg>
        <pc:spChg chg="del">
          <ac:chgData name="Imogen Foote" userId="42945262-5d59-4633-8d63-7fa51ee83181" providerId="ADAL" clId="{EFD707E4-0777-4AA4-A5E3-CF2AFACB5BDF}" dt="2024-11-20T23:03:39.515" v="18991" actId="478"/>
          <ac:spMkLst>
            <pc:docMk/>
            <pc:sldMk cId="3345034681" sldId="278"/>
            <ac:spMk id="28" creationId="{8313FCF0-A636-D041-D761-139B7D8FC860}"/>
          </ac:spMkLst>
        </pc:spChg>
        <pc:spChg chg="del">
          <ac:chgData name="Imogen Foote" userId="42945262-5d59-4633-8d63-7fa51ee83181" providerId="ADAL" clId="{EFD707E4-0777-4AA4-A5E3-CF2AFACB5BDF}" dt="2024-11-20T23:03:39.515" v="18991" actId="478"/>
          <ac:spMkLst>
            <pc:docMk/>
            <pc:sldMk cId="3345034681" sldId="278"/>
            <ac:spMk id="29" creationId="{979F828A-A1EC-B730-03D8-6ADBF632BD5C}"/>
          </ac:spMkLst>
        </pc:spChg>
        <pc:spChg chg="del">
          <ac:chgData name="Imogen Foote" userId="42945262-5d59-4633-8d63-7fa51ee83181" providerId="ADAL" clId="{EFD707E4-0777-4AA4-A5E3-CF2AFACB5BDF}" dt="2024-11-20T23:03:39.515" v="18991" actId="478"/>
          <ac:spMkLst>
            <pc:docMk/>
            <pc:sldMk cId="3345034681" sldId="278"/>
            <ac:spMk id="30" creationId="{8E68DC2A-9461-09ED-FE3F-FE04DD3EF89D}"/>
          </ac:spMkLst>
        </pc:spChg>
        <pc:spChg chg="del">
          <ac:chgData name="Imogen Foote" userId="42945262-5d59-4633-8d63-7fa51ee83181" providerId="ADAL" clId="{EFD707E4-0777-4AA4-A5E3-CF2AFACB5BDF}" dt="2024-11-20T23:03:39.515" v="18991" actId="478"/>
          <ac:spMkLst>
            <pc:docMk/>
            <pc:sldMk cId="3345034681" sldId="278"/>
            <ac:spMk id="2048" creationId="{B0A12634-B8E8-A781-373B-C39DA32DEECD}"/>
          </ac:spMkLst>
        </pc:spChg>
        <pc:spChg chg="del">
          <ac:chgData name="Imogen Foote" userId="42945262-5d59-4633-8d63-7fa51ee83181" providerId="ADAL" clId="{EFD707E4-0777-4AA4-A5E3-CF2AFACB5BDF}" dt="2024-11-20T23:03:39.515" v="18991" actId="478"/>
          <ac:spMkLst>
            <pc:docMk/>
            <pc:sldMk cId="3345034681" sldId="278"/>
            <ac:spMk id="2049" creationId="{8A6F99F4-9F5A-6E1A-B124-1809244ADBFF}"/>
          </ac:spMkLst>
        </pc:spChg>
        <pc:spChg chg="del">
          <ac:chgData name="Imogen Foote" userId="42945262-5d59-4633-8d63-7fa51ee83181" providerId="ADAL" clId="{EFD707E4-0777-4AA4-A5E3-CF2AFACB5BDF}" dt="2024-11-20T23:03:39.515" v="18991" actId="478"/>
          <ac:spMkLst>
            <pc:docMk/>
            <pc:sldMk cId="3345034681" sldId="278"/>
            <ac:spMk id="2050" creationId="{FAE59805-D56E-E30D-BAC6-517186B0E67D}"/>
          </ac:spMkLst>
        </pc:spChg>
        <pc:spChg chg="del">
          <ac:chgData name="Imogen Foote" userId="42945262-5d59-4633-8d63-7fa51ee83181" providerId="ADAL" clId="{EFD707E4-0777-4AA4-A5E3-CF2AFACB5BDF}" dt="2024-11-20T23:03:39.515" v="18991" actId="478"/>
          <ac:spMkLst>
            <pc:docMk/>
            <pc:sldMk cId="3345034681" sldId="278"/>
            <ac:spMk id="2051" creationId="{71598865-2F9B-5546-E9C9-B2E2E2A27ED7}"/>
          </ac:spMkLst>
        </pc:spChg>
        <pc:spChg chg="del">
          <ac:chgData name="Imogen Foote" userId="42945262-5d59-4633-8d63-7fa51ee83181" providerId="ADAL" clId="{EFD707E4-0777-4AA4-A5E3-CF2AFACB5BDF}" dt="2024-11-20T23:03:39.515" v="18991" actId="478"/>
          <ac:spMkLst>
            <pc:docMk/>
            <pc:sldMk cId="3345034681" sldId="278"/>
            <ac:spMk id="2053" creationId="{CF67E90C-21B9-FFA6-7200-8757C03F4ACA}"/>
          </ac:spMkLst>
        </pc:spChg>
        <pc:spChg chg="del">
          <ac:chgData name="Imogen Foote" userId="42945262-5d59-4633-8d63-7fa51ee83181" providerId="ADAL" clId="{EFD707E4-0777-4AA4-A5E3-CF2AFACB5BDF}" dt="2024-11-20T23:03:39.515" v="18991" actId="478"/>
          <ac:spMkLst>
            <pc:docMk/>
            <pc:sldMk cId="3345034681" sldId="278"/>
            <ac:spMk id="2054" creationId="{682D40A5-589F-4B49-5231-EA731D49411F}"/>
          </ac:spMkLst>
        </pc:spChg>
        <pc:spChg chg="del">
          <ac:chgData name="Imogen Foote" userId="42945262-5d59-4633-8d63-7fa51ee83181" providerId="ADAL" clId="{EFD707E4-0777-4AA4-A5E3-CF2AFACB5BDF}" dt="2024-11-20T23:03:39.515" v="18991" actId="478"/>
          <ac:spMkLst>
            <pc:docMk/>
            <pc:sldMk cId="3345034681" sldId="278"/>
            <ac:spMk id="2055" creationId="{600F1E76-844B-71B7-EE6A-8936B5E1CA35}"/>
          </ac:spMkLst>
        </pc:spChg>
        <pc:spChg chg="del">
          <ac:chgData name="Imogen Foote" userId="42945262-5d59-4633-8d63-7fa51ee83181" providerId="ADAL" clId="{EFD707E4-0777-4AA4-A5E3-CF2AFACB5BDF}" dt="2024-11-20T23:03:39.515" v="18991" actId="478"/>
          <ac:spMkLst>
            <pc:docMk/>
            <pc:sldMk cId="3345034681" sldId="278"/>
            <ac:spMk id="2056" creationId="{A51920EE-F529-7BC5-58CA-90B689F01E38}"/>
          </ac:spMkLst>
        </pc:spChg>
        <pc:spChg chg="del">
          <ac:chgData name="Imogen Foote" userId="42945262-5d59-4633-8d63-7fa51ee83181" providerId="ADAL" clId="{EFD707E4-0777-4AA4-A5E3-CF2AFACB5BDF}" dt="2024-11-20T23:03:39.515" v="18991" actId="478"/>
          <ac:spMkLst>
            <pc:docMk/>
            <pc:sldMk cId="3345034681" sldId="278"/>
            <ac:spMk id="2057" creationId="{13FF09EE-8E89-39DD-684F-94D194D6EB32}"/>
          </ac:spMkLst>
        </pc:spChg>
        <pc:spChg chg="del">
          <ac:chgData name="Imogen Foote" userId="42945262-5d59-4633-8d63-7fa51ee83181" providerId="ADAL" clId="{EFD707E4-0777-4AA4-A5E3-CF2AFACB5BDF}" dt="2024-11-20T23:03:39.515" v="18991" actId="478"/>
          <ac:spMkLst>
            <pc:docMk/>
            <pc:sldMk cId="3345034681" sldId="278"/>
            <ac:spMk id="2058" creationId="{B0C2499B-711A-13EF-97E4-DA3AC22C9EE5}"/>
          </ac:spMkLst>
        </pc:spChg>
        <pc:spChg chg="del">
          <ac:chgData name="Imogen Foote" userId="42945262-5d59-4633-8d63-7fa51ee83181" providerId="ADAL" clId="{EFD707E4-0777-4AA4-A5E3-CF2AFACB5BDF}" dt="2024-11-20T23:03:39.515" v="18991" actId="478"/>
          <ac:spMkLst>
            <pc:docMk/>
            <pc:sldMk cId="3345034681" sldId="278"/>
            <ac:spMk id="2059" creationId="{375BC674-E147-D973-3FAB-1D2350ABAC3F}"/>
          </ac:spMkLst>
        </pc:spChg>
        <pc:spChg chg="del">
          <ac:chgData name="Imogen Foote" userId="42945262-5d59-4633-8d63-7fa51ee83181" providerId="ADAL" clId="{EFD707E4-0777-4AA4-A5E3-CF2AFACB5BDF}" dt="2024-11-20T23:03:39.515" v="18991" actId="478"/>
          <ac:spMkLst>
            <pc:docMk/>
            <pc:sldMk cId="3345034681" sldId="278"/>
            <ac:spMk id="2060" creationId="{CFF19AA1-82ED-F505-AC0F-44BACCCE88DA}"/>
          </ac:spMkLst>
        </pc:spChg>
        <pc:spChg chg="del">
          <ac:chgData name="Imogen Foote" userId="42945262-5d59-4633-8d63-7fa51ee83181" providerId="ADAL" clId="{EFD707E4-0777-4AA4-A5E3-CF2AFACB5BDF}" dt="2024-11-20T23:03:39.515" v="18991" actId="478"/>
          <ac:spMkLst>
            <pc:docMk/>
            <pc:sldMk cId="3345034681" sldId="278"/>
            <ac:spMk id="2061" creationId="{2E606FD4-5849-2FFA-7697-AC0A87C8D29B}"/>
          </ac:spMkLst>
        </pc:spChg>
        <pc:spChg chg="del">
          <ac:chgData name="Imogen Foote" userId="42945262-5d59-4633-8d63-7fa51ee83181" providerId="ADAL" clId="{EFD707E4-0777-4AA4-A5E3-CF2AFACB5BDF}" dt="2024-11-20T23:03:39.515" v="18991" actId="478"/>
          <ac:spMkLst>
            <pc:docMk/>
            <pc:sldMk cId="3345034681" sldId="278"/>
            <ac:spMk id="2062" creationId="{9B6655F3-4B6C-203D-0B0D-ADCC4DBEE185}"/>
          </ac:spMkLst>
        </pc:spChg>
        <pc:spChg chg="del">
          <ac:chgData name="Imogen Foote" userId="42945262-5d59-4633-8d63-7fa51ee83181" providerId="ADAL" clId="{EFD707E4-0777-4AA4-A5E3-CF2AFACB5BDF}" dt="2024-11-20T23:03:39.515" v="18991" actId="478"/>
          <ac:spMkLst>
            <pc:docMk/>
            <pc:sldMk cId="3345034681" sldId="278"/>
            <ac:spMk id="2063" creationId="{8A4A7DB5-3892-8083-1586-5B8F1454A249}"/>
          </ac:spMkLst>
        </pc:spChg>
        <pc:spChg chg="del">
          <ac:chgData name="Imogen Foote" userId="42945262-5d59-4633-8d63-7fa51ee83181" providerId="ADAL" clId="{EFD707E4-0777-4AA4-A5E3-CF2AFACB5BDF}" dt="2024-11-20T23:03:39.515" v="18991" actId="478"/>
          <ac:spMkLst>
            <pc:docMk/>
            <pc:sldMk cId="3345034681" sldId="278"/>
            <ac:spMk id="2064" creationId="{47BD3139-9899-75D8-A9D7-A9109913EFEC}"/>
          </ac:spMkLst>
        </pc:spChg>
        <pc:spChg chg="del">
          <ac:chgData name="Imogen Foote" userId="42945262-5d59-4633-8d63-7fa51ee83181" providerId="ADAL" clId="{EFD707E4-0777-4AA4-A5E3-CF2AFACB5BDF}" dt="2024-11-20T23:03:39.515" v="18991" actId="478"/>
          <ac:spMkLst>
            <pc:docMk/>
            <pc:sldMk cId="3345034681" sldId="278"/>
            <ac:spMk id="2065" creationId="{94C98B34-C2CD-E079-54FB-C61025E728E7}"/>
          </ac:spMkLst>
        </pc:spChg>
        <pc:spChg chg="del">
          <ac:chgData name="Imogen Foote" userId="42945262-5d59-4633-8d63-7fa51ee83181" providerId="ADAL" clId="{EFD707E4-0777-4AA4-A5E3-CF2AFACB5BDF}" dt="2024-11-20T23:03:39.515" v="18991" actId="478"/>
          <ac:spMkLst>
            <pc:docMk/>
            <pc:sldMk cId="3345034681" sldId="278"/>
            <ac:spMk id="2066" creationId="{BD34B911-E7AE-9A7E-B0B4-A1AC827D5B05}"/>
          </ac:spMkLst>
        </pc:spChg>
        <pc:spChg chg="del">
          <ac:chgData name="Imogen Foote" userId="42945262-5d59-4633-8d63-7fa51ee83181" providerId="ADAL" clId="{EFD707E4-0777-4AA4-A5E3-CF2AFACB5BDF}" dt="2024-11-20T23:03:39.515" v="18991" actId="478"/>
          <ac:spMkLst>
            <pc:docMk/>
            <pc:sldMk cId="3345034681" sldId="278"/>
            <ac:spMk id="2067" creationId="{9F5CF449-F7B5-9C34-9AFB-B1DF540ADC6B}"/>
          </ac:spMkLst>
        </pc:spChg>
        <pc:spChg chg="del">
          <ac:chgData name="Imogen Foote" userId="42945262-5d59-4633-8d63-7fa51ee83181" providerId="ADAL" clId="{EFD707E4-0777-4AA4-A5E3-CF2AFACB5BDF}" dt="2024-11-20T23:03:39.515" v="18991" actId="478"/>
          <ac:spMkLst>
            <pc:docMk/>
            <pc:sldMk cId="3345034681" sldId="278"/>
            <ac:spMk id="2068" creationId="{3DA523BC-FF39-A9BA-4690-0EF0E3F48875}"/>
          </ac:spMkLst>
        </pc:spChg>
        <pc:spChg chg="del">
          <ac:chgData name="Imogen Foote" userId="42945262-5d59-4633-8d63-7fa51ee83181" providerId="ADAL" clId="{EFD707E4-0777-4AA4-A5E3-CF2AFACB5BDF}" dt="2024-11-20T23:03:39.515" v="18991" actId="478"/>
          <ac:spMkLst>
            <pc:docMk/>
            <pc:sldMk cId="3345034681" sldId="278"/>
            <ac:spMk id="2069" creationId="{E5F3C44C-6235-8944-7AAF-B44AFBE09D78}"/>
          </ac:spMkLst>
        </pc:spChg>
        <pc:spChg chg="del">
          <ac:chgData name="Imogen Foote" userId="42945262-5d59-4633-8d63-7fa51ee83181" providerId="ADAL" clId="{EFD707E4-0777-4AA4-A5E3-CF2AFACB5BDF}" dt="2024-11-20T23:03:39.515" v="18991" actId="478"/>
          <ac:spMkLst>
            <pc:docMk/>
            <pc:sldMk cId="3345034681" sldId="278"/>
            <ac:spMk id="2070" creationId="{21FEC341-19FD-2AF9-88C9-75E1D16CBDAF}"/>
          </ac:spMkLst>
        </pc:spChg>
        <pc:spChg chg="del">
          <ac:chgData name="Imogen Foote" userId="42945262-5d59-4633-8d63-7fa51ee83181" providerId="ADAL" clId="{EFD707E4-0777-4AA4-A5E3-CF2AFACB5BDF}" dt="2024-11-20T23:03:39.515" v="18991" actId="478"/>
          <ac:spMkLst>
            <pc:docMk/>
            <pc:sldMk cId="3345034681" sldId="278"/>
            <ac:spMk id="2071" creationId="{B9767CB7-AC98-F55D-D25D-1CE43193A5C2}"/>
          </ac:spMkLst>
        </pc:spChg>
        <pc:spChg chg="del">
          <ac:chgData name="Imogen Foote" userId="42945262-5d59-4633-8d63-7fa51ee83181" providerId="ADAL" clId="{EFD707E4-0777-4AA4-A5E3-CF2AFACB5BDF}" dt="2024-11-20T23:03:39.515" v="18991" actId="478"/>
          <ac:spMkLst>
            <pc:docMk/>
            <pc:sldMk cId="3345034681" sldId="278"/>
            <ac:spMk id="2072" creationId="{4B1419D0-364F-91EC-930F-7F5C236C0702}"/>
          </ac:spMkLst>
        </pc:spChg>
        <pc:spChg chg="del">
          <ac:chgData name="Imogen Foote" userId="42945262-5d59-4633-8d63-7fa51ee83181" providerId="ADAL" clId="{EFD707E4-0777-4AA4-A5E3-CF2AFACB5BDF}" dt="2024-11-20T23:03:39.515" v="18991" actId="478"/>
          <ac:spMkLst>
            <pc:docMk/>
            <pc:sldMk cId="3345034681" sldId="278"/>
            <ac:spMk id="2073" creationId="{B880DE0C-2298-AD2D-EA96-D407D7A2B0EB}"/>
          </ac:spMkLst>
        </pc:spChg>
        <pc:spChg chg="del">
          <ac:chgData name="Imogen Foote" userId="42945262-5d59-4633-8d63-7fa51ee83181" providerId="ADAL" clId="{EFD707E4-0777-4AA4-A5E3-CF2AFACB5BDF}" dt="2024-11-20T23:03:39.515" v="18991" actId="478"/>
          <ac:spMkLst>
            <pc:docMk/>
            <pc:sldMk cId="3345034681" sldId="278"/>
            <ac:spMk id="2074" creationId="{83E50439-A5D5-BE83-D6FA-8229DA36E32D}"/>
          </ac:spMkLst>
        </pc:spChg>
        <pc:spChg chg="del">
          <ac:chgData name="Imogen Foote" userId="42945262-5d59-4633-8d63-7fa51ee83181" providerId="ADAL" clId="{EFD707E4-0777-4AA4-A5E3-CF2AFACB5BDF}" dt="2024-11-20T23:03:39.515" v="18991" actId="478"/>
          <ac:spMkLst>
            <pc:docMk/>
            <pc:sldMk cId="3345034681" sldId="278"/>
            <ac:spMk id="2075" creationId="{E9F94F66-F161-10B5-D875-FB103F0D33E7}"/>
          </ac:spMkLst>
        </pc:spChg>
        <pc:spChg chg="del">
          <ac:chgData name="Imogen Foote" userId="42945262-5d59-4633-8d63-7fa51ee83181" providerId="ADAL" clId="{EFD707E4-0777-4AA4-A5E3-CF2AFACB5BDF}" dt="2024-11-20T23:03:39.515" v="18991" actId="478"/>
          <ac:spMkLst>
            <pc:docMk/>
            <pc:sldMk cId="3345034681" sldId="278"/>
            <ac:spMk id="2076" creationId="{EB44BA5D-2117-2675-9581-BCDC4B714123}"/>
          </ac:spMkLst>
        </pc:spChg>
        <pc:spChg chg="del">
          <ac:chgData name="Imogen Foote" userId="42945262-5d59-4633-8d63-7fa51ee83181" providerId="ADAL" clId="{EFD707E4-0777-4AA4-A5E3-CF2AFACB5BDF}" dt="2024-11-20T23:03:39.515" v="18991" actId="478"/>
          <ac:spMkLst>
            <pc:docMk/>
            <pc:sldMk cId="3345034681" sldId="278"/>
            <ac:spMk id="2077" creationId="{C948E359-D8C0-2BA3-B933-F7912DFF51D3}"/>
          </ac:spMkLst>
        </pc:spChg>
        <pc:spChg chg="del">
          <ac:chgData name="Imogen Foote" userId="42945262-5d59-4633-8d63-7fa51ee83181" providerId="ADAL" clId="{EFD707E4-0777-4AA4-A5E3-CF2AFACB5BDF}" dt="2024-11-20T23:03:39.515" v="18991" actId="478"/>
          <ac:spMkLst>
            <pc:docMk/>
            <pc:sldMk cId="3345034681" sldId="278"/>
            <ac:spMk id="2078" creationId="{1C1400AA-912B-2AE2-4F22-01B113218F03}"/>
          </ac:spMkLst>
        </pc:spChg>
        <pc:spChg chg="del">
          <ac:chgData name="Imogen Foote" userId="42945262-5d59-4633-8d63-7fa51ee83181" providerId="ADAL" clId="{EFD707E4-0777-4AA4-A5E3-CF2AFACB5BDF}" dt="2024-11-20T23:03:39.515" v="18991" actId="478"/>
          <ac:spMkLst>
            <pc:docMk/>
            <pc:sldMk cId="3345034681" sldId="278"/>
            <ac:spMk id="2079" creationId="{CB9C7E5B-F3E6-E296-1839-CF2D323615F4}"/>
          </ac:spMkLst>
        </pc:spChg>
        <pc:spChg chg="del">
          <ac:chgData name="Imogen Foote" userId="42945262-5d59-4633-8d63-7fa51ee83181" providerId="ADAL" clId="{EFD707E4-0777-4AA4-A5E3-CF2AFACB5BDF}" dt="2024-11-20T23:03:39.515" v="18991" actId="478"/>
          <ac:spMkLst>
            <pc:docMk/>
            <pc:sldMk cId="3345034681" sldId="278"/>
            <ac:spMk id="2080" creationId="{F0CD4748-F138-531D-E996-58FCD20EECF6}"/>
          </ac:spMkLst>
        </pc:spChg>
        <pc:spChg chg="del">
          <ac:chgData name="Imogen Foote" userId="42945262-5d59-4633-8d63-7fa51ee83181" providerId="ADAL" clId="{EFD707E4-0777-4AA4-A5E3-CF2AFACB5BDF}" dt="2024-11-20T23:03:39.515" v="18991" actId="478"/>
          <ac:spMkLst>
            <pc:docMk/>
            <pc:sldMk cId="3345034681" sldId="278"/>
            <ac:spMk id="2081" creationId="{D5C2E5E7-7837-4043-1926-906C91FB0518}"/>
          </ac:spMkLst>
        </pc:spChg>
        <pc:spChg chg="del">
          <ac:chgData name="Imogen Foote" userId="42945262-5d59-4633-8d63-7fa51ee83181" providerId="ADAL" clId="{EFD707E4-0777-4AA4-A5E3-CF2AFACB5BDF}" dt="2024-11-20T23:03:39.515" v="18991" actId="478"/>
          <ac:spMkLst>
            <pc:docMk/>
            <pc:sldMk cId="3345034681" sldId="278"/>
            <ac:spMk id="2082" creationId="{423F5DA4-4EB5-D767-D422-7BF7023B0256}"/>
          </ac:spMkLst>
        </pc:spChg>
        <pc:spChg chg="del">
          <ac:chgData name="Imogen Foote" userId="42945262-5d59-4633-8d63-7fa51ee83181" providerId="ADAL" clId="{EFD707E4-0777-4AA4-A5E3-CF2AFACB5BDF}" dt="2024-11-20T23:03:39.515" v="18991" actId="478"/>
          <ac:spMkLst>
            <pc:docMk/>
            <pc:sldMk cId="3345034681" sldId="278"/>
            <ac:spMk id="2083" creationId="{E7A8ABF2-A564-7AB4-A6BB-1BCB508309EC}"/>
          </ac:spMkLst>
        </pc:spChg>
        <pc:spChg chg="del">
          <ac:chgData name="Imogen Foote" userId="42945262-5d59-4633-8d63-7fa51ee83181" providerId="ADAL" clId="{EFD707E4-0777-4AA4-A5E3-CF2AFACB5BDF}" dt="2024-11-20T23:03:39.515" v="18991" actId="478"/>
          <ac:spMkLst>
            <pc:docMk/>
            <pc:sldMk cId="3345034681" sldId="278"/>
            <ac:spMk id="2084" creationId="{344A3FB3-8B37-2F96-6980-C1B491C19F37}"/>
          </ac:spMkLst>
        </pc:spChg>
        <pc:spChg chg="del">
          <ac:chgData name="Imogen Foote" userId="42945262-5d59-4633-8d63-7fa51ee83181" providerId="ADAL" clId="{EFD707E4-0777-4AA4-A5E3-CF2AFACB5BDF}" dt="2024-11-20T23:03:39.515" v="18991" actId="478"/>
          <ac:spMkLst>
            <pc:docMk/>
            <pc:sldMk cId="3345034681" sldId="278"/>
            <ac:spMk id="2085" creationId="{766204D8-1A6D-E64C-AE6B-F38B1134BD7D}"/>
          </ac:spMkLst>
        </pc:spChg>
        <pc:spChg chg="del">
          <ac:chgData name="Imogen Foote" userId="42945262-5d59-4633-8d63-7fa51ee83181" providerId="ADAL" clId="{EFD707E4-0777-4AA4-A5E3-CF2AFACB5BDF}" dt="2024-11-20T23:03:39.515" v="18991" actId="478"/>
          <ac:spMkLst>
            <pc:docMk/>
            <pc:sldMk cId="3345034681" sldId="278"/>
            <ac:spMk id="2086" creationId="{C8F6A935-3923-ACA2-DCEC-36D0DFAD6D02}"/>
          </ac:spMkLst>
        </pc:spChg>
        <pc:spChg chg="del">
          <ac:chgData name="Imogen Foote" userId="42945262-5d59-4633-8d63-7fa51ee83181" providerId="ADAL" clId="{EFD707E4-0777-4AA4-A5E3-CF2AFACB5BDF}" dt="2024-11-20T23:03:39.515" v="18991" actId="478"/>
          <ac:spMkLst>
            <pc:docMk/>
            <pc:sldMk cId="3345034681" sldId="278"/>
            <ac:spMk id="2087" creationId="{DF39F688-C150-29EE-DC3B-CEB83ECBAA20}"/>
          </ac:spMkLst>
        </pc:spChg>
        <pc:spChg chg="del">
          <ac:chgData name="Imogen Foote" userId="42945262-5d59-4633-8d63-7fa51ee83181" providerId="ADAL" clId="{EFD707E4-0777-4AA4-A5E3-CF2AFACB5BDF}" dt="2024-11-20T23:03:39.515" v="18991" actId="478"/>
          <ac:spMkLst>
            <pc:docMk/>
            <pc:sldMk cId="3345034681" sldId="278"/>
            <ac:spMk id="2088" creationId="{5D2B70AD-B917-A10F-5A75-894CD3935E01}"/>
          </ac:spMkLst>
        </pc:spChg>
        <pc:spChg chg="del">
          <ac:chgData name="Imogen Foote" userId="42945262-5d59-4633-8d63-7fa51ee83181" providerId="ADAL" clId="{EFD707E4-0777-4AA4-A5E3-CF2AFACB5BDF}" dt="2024-11-20T23:03:39.515" v="18991" actId="478"/>
          <ac:spMkLst>
            <pc:docMk/>
            <pc:sldMk cId="3345034681" sldId="278"/>
            <ac:spMk id="2089" creationId="{07F14CF8-BB0B-B36C-A7B1-7BBF7426B3FF}"/>
          </ac:spMkLst>
        </pc:spChg>
        <pc:spChg chg="del">
          <ac:chgData name="Imogen Foote" userId="42945262-5d59-4633-8d63-7fa51ee83181" providerId="ADAL" clId="{EFD707E4-0777-4AA4-A5E3-CF2AFACB5BDF}" dt="2024-11-20T23:03:39.515" v="18991" actId="478"/>
          <ac:spMkLst>
            <pc:docMk/>
            <pc:sldMk cId="3345034681" sldId="278"/>
            <ac:spMk id="2090" creationId="{8F80D7C2-75BC-ACA4-496D-BA8BD5BBE926}"/>
          </ac:spMkLst>
        </pc:spChg>
        <pc:spChg chg="del">
          <ac:chgData name="Imogen Foote" userId="42945262-5d59-4633-8d63-7fa51ee83181" providerId="ADAL" clId="{EFD707E4-0777-4AA4-A5E3-CF2AFACB5BDF}" dt="2024-11-20T23:03:39.515" v="18991" actId="478"/>
          <ac:spMkLst>
            <pc:docMk/>
            <pc:sldMk cId="3345034681" sldId="278"/>
            <ac:spMk id="2092" creationId="{C05FAF7F-F98C-4B17-00B2-4589C0F207B7}"/>
          </ac:spMkLst>
        </pc:spChg>
        <pc:spChg chg="del">
          <ac:chgData name="Imogen Foote" userId="42945262-5d59-4633-8d63-7fa51ee83181" providerId="ADAL" clId="{EFD707E4-0777-4AA4-A5E3-CF2AFACB5BDF}" dt="2024-11-20T23:03:39.515" v="18991" actId="478"/>
          <ac:spMkLst>
            <pc:docMk/>
            <pc:sldMk cId="3345034681" sldId="278"/>
            <ac:spMk id="2093" creationId="{7D84E3C9-29FF-A2A5-7090-D9000ED912FA}"/>
          </ac:spMkLst>
        </pc:spChg>
        <pc:picChg chg="del">
          <ac:chgData name="Imogen Foote" userId="42945262-5d59-4633-8d63-7fa51ee83181" providerId="ADAL" clId="{EFD707E4-0777-4AA4-A5E3-CF2AFACB5BDF}" dt="2024-11-20T23:03:39.515" v="18991" actId="478"/>
          <ac:picMkLst>
            <pc:docMk/>
            <pc:sldMk cId="3345034681" sldId="278"/>
            <ac:picMk id="6" creationId="{E8E404D7-BBDE-9692-F1E7-1BD415C72A4C}"/>
          </ac:picMkLst>
        </pc:picChg>
        <pc:picChg chg="del">
          <ac:chgData name="Imogen Foote" userId="42945262-5d59-4633-8d63-7fa51ee83181" providerId="ADAL" clId="{EFD707E4-0777-4AA4-A5E3-CF2AFACB5BDF}" dt="2024-11-20T23:03:39.515" v="18991" actId="478"/>
          <ac:picMkLst>
            <pc:docMk/>
            <pc:sldMk cId="3345034681" sldId="278"/>
            <ac:picMk id="7" creationId="{334ABB19-9E0E-93EE-FB41-77FFF150764B}"/>
          </ac:picMkLst>
        </pc:picChg>
        <pc:picChg chg="del">
          <ac:chgData name="Imogen Foote" userId="42945262-5d59-4633-8d63-7fa51ee83181" providerId="ADAL" clId="{EFD707E4-0777-4AA4-A5E3-CF2AFACB5BDF}" dt="2024-11-20T23:03:39.515" v="18991" actId="478"/>
          <ac:picMkLst>
            <pc:docMk/>
            <pc:sldMk cId="3345034681" sldId="278"/>
            <ac:picMk id="8" creationId="{06D8BD4F-7D65-9234-BFF2-835E62EC66F1}"/>
          </ac:picMkLst>
        </pc:picChg>
        <pc:picChg chg="del">
          <ac:chgData name="Imogen Foote" userId="42945262-5d59-4633-8d63-7fa51ee83181" providerId="ADAL" clId="{EFD707E4-0777-4AA4-A5E3-CF2AFACB5BDF}" dt="2024-11-20T23:03:39.515" v="18991" actId="478"/>
          <ac:picMkLst>
            <pc:docMk/>
            <pc:sldMk cId="3345034681" sldId="278"/>
            <ac:picMk id="9" creationId="{B61E4CFE-E65B-E82A-3004-63B50440A85D}"/>
          </ac:picMkLst>
        </pc:picChg>
        <pc:picChg chg="del">
          <ac:chgData name="Imogen Foote" userId="42945262-5d59-4633-8d63-7fa51ee83181" providerId="ADAL" clId="{EFD707E4-0777-4AA4-A5E3-CF2AFACB5BDF}" dt="2024-11-20T23:03:39.515" v="18991" actId="478"/>
          <ac:picMkLst>
            <pc:docMk/>
            <pc:sldMk cId="3345034681" sldId="278"/>
            <ac:picMk id="10" creationId="{07CA43C0-BE09-453A-3192-DCA5333E2D94}"/>
          </ac:picMkLst>
        </pc:picChg>
        <pc:picChg chg="del">
          <ac:chgData name="Imogen Foote" userId="42945262-5d59-4633-8d63-7fa51ee83181" providerId="ADAL" clId="{EFD707E4-0777-4AA4-A5E3-CF2AFACB5BDF}" dt="2024-11-20T23:03:39.515" v="18991" actId="478"/>
          <ac:picMkLst>
            <pc:docMk/>
            <pc:sldMk cId="3345034681" sldId="278"/>
            <ac:picMk id="11" creationId="{EC8441D8-1BDB-FB76-08AD-C0484066320B}"/>
          </ac:picMkLst>
        </pc:picChg>
        <pc:picChg chg="del">
          <ac:chgData name="Imogen Foote" userId="42945262-5d59-4633-8d63-7fa51ee83181" providerId="ADAL" clId="{EFD707E4-0777-4AA4-A5E3-CF2AFACB5BDF}" dt="2024-11-20T23:03:39.515" v="18991" actId="478"/>
          <ac:picMkLst>
            <pc:docMk/>
            <pc:sldMk cId="3345034681" sldId="278"/>
            <ac:picMk id="12" creationId="{75C06CB6-8284-EC5F-0D07-20D0822239DB}"/>
          </ac:picMkLst>
        </pc:picChg>
        <pc:picChg chg="del">
          <ac:chgData name="Imogen Foote" userId="42945262-5d59-4633-8d63-7fa51ee83181" providerId="ADAL" clId="{EFD707E4-0777-4AA4-A5E3-CF2AFACB5BDF}" dt="2024-11-20T23:03:39.515" v="18991" actId="478"/>
          <ac:picMkLst>
            <pc:docMk/>
            <pc:sldMk cId="3345034681" sldId="278"/>
            <ac:picMk id="13" creationId="{DC49245C-CFF9-AA99-F111-F6B6E8036F87}"/>
          </ac:picMkLst>
        </pc:picChg>
        <pc:picChg chg="del">
          <ac:chgData name="Imogen Foote" userId="42945262-5d59-4633-8d63-7fa51ee83181" providerId="ADAL" clId="{EFD707E4-0777-4AA4-A5E3-CF2AFACB5BDF}" dt="2024-11-20T23:03:39.515" v="18991" actId="478"/>
          <ac:picMkLst>
            <pc:docMk/>
            <pc:sldMk cId="3345034681" sldId="278"/>
            <ac:picMk id="14" creationId="{501424BA-CC0F-CD28-D2CA-A9F2628D3139}"/>
          </ac:picMkLst>
        </pc:picChg>
        <pc:picChg chg="del">
          <ac:chgData name="Imogen Foote" userId="42945262-5d59-4633-8d63-7fa51ee83181" providerId="ADAL" clId="{EFD707E4-0777-4AA4-A5E3-CF2AFACB5BDF}" dt="2024-11-20T23:03:39.515" v="18991" actId="478"/>
          <ac:picMkLst>
            <pc:docMk/>
            <pc:sldMk cId="3345034681" sldId="278"/>
            <ac:picMk id="15" creationId="{074BE290-3FCB-A161-2CDA-936676207203}"/>
          </ac:picMkLst>
        </pc:picChg>
        <pc:picChg chg="del">
          <ac:chgData name="Imogen Foote" userId="42945262-5d59-4633-8d63-7fa51ee83181" providerId="ADAL" clId="{EFD707E4-0777-4AA4-A5E3-CF2AFACB5BDF}" dt="2024-11-20T23:03:39.515" v="18991" actId="478"/>
          <ac:picMkLst>
            <pc:docMk/>
            <pc:sldMk cId="3345034681" sldId="278"/>
            <ac:picMk id="16" creationId="{1EFE51FB-4C55-1EAB-AF4D-27E1EA9268DF}"/>
          </ac:picMkLst>
        </pc:picChg>
        <pc:picChg chg="del">
          <ac:chgData name="Imogen Foote" userId="42945262-5d59-4633-8d63-7fa51ee83181" providerId="ADAL" clId="{EFD707E4-0777-4AA4-A5E3-CF2AFACB5BDF}" dt="2024-11-20T23:03:39.515" v="18991" actId="478"/>
          <ac:picMkLst>
            <pc:docMk/>
            <pc:sldMk cId="3345034681" sldId="278"/>
            <ac:picMk id="2052" creationId="{400ED17A-286C-97DD-7ABD-7908DBECC466}"/>
          </ac:picMkLst>
        </pc:picChg>
      </pc:sldChg>
      <pc:sldChg chg="addSp delSp modSp add mod setBg delDesignElem">
        <pc:chgData name="Imogen Foote" userId="42945262-5d59-4633-8d63-7fa51ee83181" providerId="ADAL" clId="{EFD707E4-0777-4AA4-A5E3-CF2AFACB5BDF}" dt="2024-11-21T00:15:37.194" v="20665" actId="478"/>
        <pc:sldMkLst>
          <pc:docMk/>
          <pc:sldMk cId="2466178892" sldId="279"/>
        </pc:sldMkLst>
        <pc:spChg chg="mod ord">
          <ac:chgData name="Imogen Foote" userId="42945262-5d59-4633-8d63-7fa51ee83181" providerId="ADAL" clId="{EFD707E4-0777-4AA4-A5E3-CF2AFACB5BDF}" dt="2024-11-20T23:04:44.392" v="19016" actId="1076"/>
          <ac:spMkLst>
            <pc:docMk/>
            <pc:sldMk cId="2466178892" sldId="279"/>
            <ac:spMk id="2" creationId="{B78E2240-F0A4-B1EE-7D67-B2479E4C5B64}"/>
          </ac:spMkLst>
        </pc:spChg>
        <pc:spChg chg="del mod">
          <ac:chgData name="Imogen Foote" userId="42945262-5d59-4633-8d63-7fa51ee83181" providerId="ADAL" clId="{EFD707E4-0777-4AA4-A5E3-CF2AFACB5BDF}" dt="2024-11-20T23:04:09.851" v="18995" actId="478"/>
          <ac:spMkLst>
            <pc:docMk/>
            <pc:sldMk cId="2466178892" sldId="279"/>
            <ac:spMk id="3" creationId="{24CDA052-3C98-A47D-3F4F-9B0A362D6F9E}"/>
          </ac:spMkLst>
        </pc:spChg>
        <pc:spChg chg="add del mod">
          <ac:chgData name="Imogen Foote" userId="42945262-5d59-4633-8d63-7fa51ee83181" providerId="ADAL" clId="{EFD707E4-0777-4AA4-A5E3-CF2AFACB5BDF}" dt="2024-11-21T00:15:37.194" v="20665" actId="478"/>
          <ac:spMkLst>
            <pc:docMk/>
            <pc:sldMk cId="2466178892" sldId="279"/>
            <ac:spMk id="6" creationId="{21836872-CEDF-77CB-6EED-94B2FD143993}"/>
          </ac:spMkLst>
        </pc:spChg>
        <pc:spChg chg="add">
          <ac:chgData name="Imogen Foote" userId="42945262-5d59-4633-8d63-7fa51ee83181" providerId="ADAL" clId="{EFD707E4-0777-4AA4-A5E3-CF2AFACB5BDF}" dt="2024-11-20T23:04:05.870" v="18994" actId="26606"/>
          <ac:spMkLst>
            <pc:docMk/>
            <pc:sldMk cId="2466178892" sldId="279"/>
            <ac:spMk id="9" creationId="{275D6C10-B5A7-4715-803E-0501C9C2CC21}"/>
          </ac:spMkLst>
        </pc:spChg>
        <pc:spChg chg="del">
          <ac:chgData name="Imogen Foote" userId="42945262-5d59-4633-8d63-7fa51ee83181" providerId="ADAL" clId="{EFD707E4-0777-4AA4-A5E3-CF2AFACB5BDF}" dt="2024-11-20T23:03:48.744" v="18993"/>
          <ac:spMkLst>
            <pc:docMk/>
            <pc:sldMk cId="2466178892" sldId="279"/>
            <ac:spMk id="16" creationId="{7DA3C418-758E-4180-A5D0-8655D6804587}"/>
          </ac:spMkLst>
        </pc:spChg>
        <pc:spChg chg="del">
          <ac:chgData name="Imogen Foote" userId="42945262-5d59-4633-8d63-7fa51ee83181" providerId="ADAL" clId="{EFD707E4-0777-4AA4-A5E3-CF2AFACB5BDF}" dt="2024-11-20T23:03:48.744" v="18993"/>
          <ac:spMkLst>
            <pc:docMk/>
            <pc:sldMk cId="2466178892" sldId="279"/>
            <ac:spMk id="19" creationId="{28C8EF06-5EC3-4883-AFAF-D74FF46550FB}"/>
          </ac:spMkLst>
        </pc:spChg>
        <pc:picChg chg="mod ord modCrop">
          <ac:chgData name="Imogen Foote" userId="42945262-5d59-4633-8d63-7fa51ee83181" providerId="ADAL" clId="{EFD707E4-0777-4AA4-A5E3-CF2AFACB5BDF}" dt="2024-11-20T23:04:31.822" v="19011" actId="1076"/>
          <ac:picMkLst>
            <pc:docMk/>
            <pc:sldMk cId="2466178892" sldId="279"/>
            <ac:picMk id="4" creationId="{86D94DDA-F2E1-F82A-7948-4CEF788A6D80}"/>
          </ac:picMkLst>
        </pc:picChg>
      </pc:sldChg>
      <pc:sldChg chg="addSp delSp modSp add mod delAnim modAnim modNotesTx">
        <pc:chgData name="Imogen Foote" userId="42945262-5d59-4633-8d63-7fa51ee83181" providerId="ADAL" clId="{EFD707E4-0777-4AA4-A5E3-CF2AFACB5BDF}" dt="2024-11-21T00:16:22.128" v="20873" actId="20577"/>
        <pc:sldMkLst>
          <pc:docMk/>
          <pc:sldMk cId="4270392784" sldId="280"/>
        </pc:sldMkLst>
        <pc:spChg chg="mod">
          <ac:chgData name="Imogen Foote" userId="42945262-5d59-4633-8d63-7fa51ee83181" providerId="ADAL" clId="{EFD707E4-0777-4AA4-A5E3-CF2AFACB5BDF}" dt="2024-11-21T00:03:39.265" v="19269" actId="20577"/>
          <ac:spMkLst>
            <pc:docMk/>
            <pc:sldMk cId="4270392784" sldId="280"/>
            <ac:spMk id="2" creationId="{6CF7867F-89A7-7A0B-0302-AA5E852383E6}"/>
          </ac:spMkLst>
        </pc:spChg>
        <pc:spChg chg="add del mod">
          <ac:chgData name="Imogen Foote" userId="42945262-5d59-4633-8d63-7fa51ee83181" providerId="ADAL" clId="{EFD707E4-0777-4AA4-A5E3-CF2AFACB5BDF}" dt="2024-11-20T23:53:28.465" v="19024" actId="478"/>
          <ac:spMkLst>
            <pc:docMk/>
            <pc:sldMk cId="4270392784" sldId="280"/>
            <ac:spMk id="4" creationId="{60776681-263E-118C-A921-87EDF10561A7}"/>
          </ac:spMkLst>
        </pc:spChg>
        <pc:spChg chg="mod">
          <ac:chgData name="Imogen Foote" userId="42945262-5d59-4633-8d63-7fa51ee83181" providerId="ADAL" clId="{EFD707E4-0777-4AA4-A5E3-CF2AFACB5BDF}" dt="2024-11-20T23:54:54.812" v="19034" actId="1076"/>
          <ac:spMkLst>
            <pc:docMk/>
            <pc:sldMk cId="4270392784" sldId="280"/>
            <ac:spMk id="17" creationId="{3759330A-0480-2794-3ECC-94E72FF0FB0D}"/>
          </ac:spMkLst>
        </pc:spChg>
        <pc:spChg chg="del">
          <ac:chgData name="Imogen Foote" userId="42945262-5d59-4633-8d63-7fa51ee83181" providerId="ADAL" clId="{EFD707E4-0777-4AA4-A5E3-CF2AFACB5BDF}" dt="2024-11-20T23:53:03.885" v="19019" actId="478"/>
          <ac:spMkLst>
            <pc:docMk/>
            <pc:sldMk cId="4270392784" sldId="280"/>
            <ac:spMk id="19" creationId="{DE06AE0A-B7C1-A675-2070-F24672945A8D}"/>
          </ac:spMkLst>
        </pc:spChg>
        <pc:spChg chg="del">
          <ac:chgData name="Imogen Foote" userId="42945262-5d59-4633-8d63-7fa51ee83181" providerId="ADAL" clId="{EFD707E4-0777-4AA4-A5E3-CF2AFACB5BDF}" dt="2024-11-20T23:53:18.727" v="19023" actId="478"/>
          <ac:spMkLst>
            <pc:docMk/>
            <pc:sldMk cId="4270392784" sldId="280"/>
            <ac:spMk id="31" creationId="{BE5A04A5-B226-8FD8-7956-41D7311188DD}"/>
          </ac:spMkLst>
        </pc:spChg>
        <pc:spChg chg="add mod">
          <ac:chgData name="Imogen Foote" userId="42945262-5d59-4633-8d63-7fa51ee83181" providerId="ADAL" clId="{EFD707E4-0777-4AA4-A5E3-CF2AFACB5BDF}" dt="2024-11-20T23:53:45.096" v="19026" actId="1076"/>
          <ac:spMkLst>
            <pc:docMk/>
            <pc:sldMk cId="4270392784" sldId="280"/>
            <ac:spMk id="2049" creationId="{98E266F5-AA22-D50A-430F-C880DCDE4EBF}"/>
          </ac:spMkLst>
        </pc:spChg>
        <pc:spChg chg="add mod">
          <ac:chgData name="Imogen Foote" userId="42945262-5d59-4633-8d63-7fa51ee83181" providerId="ADAL" clId="{EFD707E4-0777-4AA4-A5E3-CF2AFACB5BDF}" dt="2024-11-20T23:53:45.096" v="19026" actId="1076"/>
          <ac:spMkLst>
            <pc:docMk/>
            <pc:sldMk cId="4270392784" sldId="280"/>
            <ac:spMk id="2050" creationId="{399ECE5D-F61C-4B28-5765-AF95FDDD8B16}"/>
          </ac:spMkLst>
        </pc:spChg>
        <pc:spChg chg="add mod">
          <ac:chgData name="Imogen Foote" userId="42945262-5d59-4633-8d63-7fa51ee83181" providerId="ADAL" clId="{EFD707E4-0777-4AA4-A5E3-CF2AFACB5BDF}" dt="2024-11-20T23:53:45.096" v="19026" actId="1076"/>
          <ac:spMkLst>
            <pc:docMk/>
            <pc:sldMk cId="4270392784" sldId="280"/>
            <ac:spMk id="2051" creationId="{26DE30B3-3F2D-394C-C826-C324272A9532}"/>
          </ac:spMkLst>
        </pc:spChg>
        <pc:spChg chg="add mod">
          <ac:chgData name="Imogen Foote" userId="42945262-5d59-4633-8d63-7fa51ee83181" providerId="ADAL" clId="{EFD707E4-0777-4AA4-A5E3-CF2AFACB5BDF}" dt="2024-11-20T23:53:45.096" v="19026" actId="1076"/>
          <ac:spMkLst>
            <pc:docMk/>
            <pc:sldMk cId="4270392784" sldId="280"/>
            <ac:spMk id="2053" creationId="{C3793458-0962-E03A-AA5A-27AD5762AAC2}"/>
          </ac:spMkLst>
        </pc:spChg>
        <pc:spChg chg="add mod">
          <ac:chgData name="Imogen Foote" userId="42945262-5d59-4633-8d63-7fa51ee83181" providerId="ADAL" clId="{EFD707E4-0777-4AA4-A5E3-CF2AFACB5BDF}" dt="2024-11-20T23:53:45.096" v="19026" actId="1076"/>
          <ac:spMkLst>
            <pc:docMk/>
            <pc:sldMk cId="4270392784" sldId="280"/>
            <ac:spMk id="2054" creationId="{C62BC07A-4610-4065-CD13-46EACF9B2734}"/>
          </ac:spMkLst>
        </pc:spChg>
        <pc:spChg chg="add mod">
          <ac:chgData name="Imogen Foote" userId="42945262-5d59-4633-8d63-7fa51ee83181" providerId="ADAL" clId="{EFD707E4-0777-4AA4-A5E3-CF2AFACB5BDF}" dt="2024-11-20T23:53:45.096" v="19026" actId="1076"/>
          <ac:spMkLst>
            <pc:docMk/>
            <pc:sldMk cId="4270392784" sldId="280"/>
            <ac:spMk id="2055" creationId="{8A782508-86FB-9A73-11CB-ADC56130D439}"/>
          </ac:spMkLst>
        </pc:spChg>
        <pc:spChg chg="add mod">
          <ac:chgData name="Imogen Foote" userId="42945262-5d59-4633-8d63-7fa51ee83181" providerId="ADAL" clId="{EFD707E4-0777-4AA4-A5E3-CF2AFACB5BDF}" dt="2024-11-20T23:53:45.096" v="19026" actId="1076"/>
          <ac:spMkLst>
            <pc:docMk/>
            <pc:sldMk cId="4270392784" sldId="280"/>
            <ac:spMk id="2056" creationId="{99A05BD9-5115-052D-EF76-B4A0145AD65C}"/>
          </ac:spMkLst>
        </pc:spChg>
        <pc:spChg chg="add mod">
          <ac:chgData name="Imogen Foote" userId="42945262-5d59-4633-8d63-7fa51ee83181" providerId="ADAL" clId="{EFD707E4-0777-4AA4-A5E3-CF2AFACB5BDF}" dt="2024-11-20T23:53:45.096" v="19026" actId="1076"/>
          <ac:spMkLst>
            <pc:docMk/>
            <pc:sldMk cId="4270392784" sldId="280"/>
            <ac:spMk id="2057" creationId="{779B0CA2-C404-1E0E-895B-704FB774714A}"/>
          </ac:spMkLst>
        </pc:spChg>
        <pc:spChg chg="add mod">
          <ac:chgData name="Imogen Foote" userId="42945262-5d59-4633-8d63-7fa51ee83181" providerId="ADAL" clId="{EFD707E4-0777-4AA4-A5E3-CF2AFACB5BDF}" dt="2024-11-20T23:53:45.096" v="19026" actId="1076"/>
          <ac:spMkLst>
            <pc:docMk/>
            <pc:sldMk cId="4270392784" sldId="280"/>
            <ac:spMk id="2058" creationId="{5A5BC395-25C5-F68C-AAA3-9A88B009014A}"/>
          </ac:spMkLst>
        </pc:spChg>
        <pc:spChg chg="add mod">
          <ac:chgData name="Imogen Foote" userId="42945262-5d59-4633-8d63-7fa51ee83181" providerId="ADAL" clId="{EFD707E4-0777-4AA4-A5E3-CF2AFACB5BDF}" dt="2024-11-20T23:53:45.096" v="19026" actId="1076"/>
          <ac:spMkLst>
            <pc:docMk/>
            <pc:sldMk cId="4270392784" sldId="280"/>
            <ac:spMk id="2059" creationId="{BC46782E-E686-43B8-89A0-36E9460CD600}"/>
          </ac:spMkLst>
        </pc:spChg>
        <pc:spChg chg="add mod">
          <ac:chgData name="Imogen Foote" userId="42945262-5d59-4633-8d63-7fa51ee83181" providerId="ADAL" clId="{EFD707E4-0777-4AA4-A5E3-CF2AFACB5BDF}" dt="2024-11-20T23:53:45.096" v="19026" actId="1076"/>
          <ac:spMkLst>
            <pc:docMk/>
            <pc:sldMk cId="4270392784" sldId="280"/>
            <ac:spMk id="2060" creationId="{F4CCD7DE-FC91-A9C8-AEB2-1D2EDD7C17E1}"/>
          </ac:spMkLst>
        </pc:spChg>
        <pc:spChg chg="add mod">
          <ac:chgData name="Imogen Foote" userId="42945262-5d59-4633-8d63-7fa51ee83181" providerId="ADAL" clId="{EFD707E4-0777-4AA4-A5E3-CF2AFACB5BDF}" dt="2024-11-20T23:53:45.096" v="19026" actId="1076"/>
          <ac:spMkLst>
            <pc:docMk/>
            <pc:sldMk cId="4270392784" sldId="280"/>
            <ac:spMk id="2061" creationId="{DF19A31A-D35C-290B-0F98-F4819D7A4FCF}"/>
          </ac:spMkLst>
        </pc:spChg>
        <pc:spChg chg="add mod">
          <ac:chgData name="Imogen Foote" userId="42945262-5d59-4633-8d63-7fa51ee83181" providerId="ADAL" clId="{EFD707E4-0777-4AA4-A5E3-CF2AFACB5BDF}" dt="2024-11-20T23:53:45.096" v="19026" actId="1076"/>
          <ac:spMkLst>
            <pc:docMk/>
            <pc:sldMk cId="4270392784" sldId="280"/>
            <ac:spMk id="2062" creationId="{8B2300EF-7F61-E2D8-A720-2E8E4196F568}"/>
          </ac:spMkLst>
        </pc:spChg>
        <pc:spChg chg="add mod">
          <ac:chgData name="Imogen Foote" userId="42945262-5d59-4633-8d63-7fa51ee83181" providerId="ADAL" clId="{EFD707E4-0777-4AA4-A5E3-CF2AFACB5BDF}" dt="2024-11-20T23:53:45.096" v="19026" actId="1076"/>
          <ac:spMkLst>
            <pc:docMk/>
            <pc:sldMk cId="4270392784" sldId="280"/>
            <ac:spMk id="2063" creationId="{30F4BB08-FE8F-F782-5E75-171454B6D530}"/>
          </ac:spMkLst>
        </pc:spChg>
        <pc:spChg chg="add mod">
          <ac:chgData name="Imogen Foote" userId="42945262-5d59-4633-8d63-7fa51ee83181" providerId="ADAL" clId="{EFD707E4-0777-4AA4-A5E3-CF2AFACB5BDF}" dt="2024-11-20T23:53:45.096" v="19026" actId="1076"/>
          <ac:spMkLst>
            <pc:docMk/>
            <pc:sldMk cId="4270392784" sldId="280"/>
            <ac:spMk id="2064" creationId="{E965816A-5B35-F9DA-84A8-A54B42069980}"/>
          </ac:spMkLst>
        </pc:spChg>
        <pc:spChg chg="add mod">
          <ac:chgData name="Imogen Foote" userId="42945262-5d59-4633-8d63-7fa51ee83181" providerId="ADAL" clId="{EFD707E4-0777-4AA4-A5E3-CF2AFACB5BDF}" dt="2024-11-20T23:53:45.096" v="19026" actId="1076"/>
          <ac:spMkLst>
            <pc:docMk/>
            <pc:sldMk cId="4270392784" sldId="280"/>
            <ac:spMk id="2065" creationId="{DCE75C1E-9EA7-DF99-4C02-264EBA70EAB3}"/>
          </ac:spMkLst>
        </pc:spChg>
        <pc:spChg chg="add mod">
          <ac:chgData name="Imogen Foote" userId="42945262-5d59-4633-8d63-7fa51ee83181" providerId="ADAL" clId="{EFD707E4-0777-4AA4-A5E3-CF2AFACB5BDF}" dt="2024-11-20T23:53:45.096" v="19026" actId="1076"/>
          <ac:spMkLst>
            <pc:docMk/>
            <pc:sldMk cId="4270392784" sldId="280"/>
            <ac:spMk id="2066" creationId="{6E1BC7F7-2E3B-9584-4558-384D34C93A15}"/>
          </ac:spMkLst>
        </pc:spChg>
        <pc:spChg chg="add mod">
          <ac:chgData name="Imogen Foote" userId="42945262-5d59-4633-8d63-7fa51ee83181" providerId="ADAL" clId="{EFD707E4-0777-4AA4-A5E3-CF2AFACB5BDF}" dt="2024-11-20T23:53:45.096" v="19026" actId="1076"/>
          <ac:spMkLst>
            <pc:docMk/>
            <pc:sldMk cId="4270392784" sldId="280"/>
            <ac:spMk id="2067" creationId="{67C43EB3-FD9A-74DD-482F-4769A2022127}"/>
          </ac:spMkLst>
        </pc:spChg>
        <pc:spChg chg="add mod">
          <ac:chgData name="Imogen Foote" userId="42945262-5d59-4633-8d63-7fa51ee83181" providerId="ADAL" clId="{EFD707E4-0777-4AA4-A5E3-CF2AFACB5BDF}" dt="2024-11-20T23:53:45.096" v="19026" actId="1076"/>
          <ac:spMkLst>
            <pc:docMk/>
            <pc:sldMk cId="4270392784" sldId="280"/>
            <ac:spMk id="2068" creationId="{D22635E5-D9E6-8B0F-EEF1-9756888ED7AC}"/>
          </ac:spMkLst>
        </pc:spChg>
        <pc:spChg chg="add mod">
          <ac:chgData name="Imogen Foote" userId="42945262-5d59-4633-8d63-7fa51ee83181" providerId="ADAL" clId="{EFD707E4-0777-4AA4-A5E3-CF2AFACB5BDF}" dt="2024-11-20T23:53:45.096" v="19026" actId="1076"/>
          <ac:spMkLst>
            <pc:docMk/>
            <pc:sldMk cId="4270392784" sldId="280"/>
            <ac:spMk id="2069" creationId="{98AB8E66-D1A7-3125-115A-E2C472744BE1}"/>
          </ac:spMkLst>
        </pc:spChg>
        <pc:spChg chg="add mod">
          <ac:chgData name="Imogen Foote" userId="42945262-5d59-4633-8d63-7fa51ee83181" providerId="ADAL" clId="{EFD707E4-0777-4AA4-A5E3-CF2AFACB5BDF}" dt="2024-11-20T23:53:45.096" v="19026" actId="1076"/>
          <ac:spMkLst>
            <pc:docMk/>
            <pc:sldMk cId="4270392784" sldId="280"/>
            <ac:spMk id="2070" creationId="{07BCE22A-B051-B762-DDCE-05EC0C85D3FB}"/>
          </ac:spMkLst>
        </pc:spChg>
        <pc:spChg chg="add mod">
          <ac:chgData name="Imogen Foote" userId="42945262-5d59-4633-8d63-7fa51ee83181" providerId="ADAL" clId="{EFD707E4-0777-4AA4-A5E3-CF2AFACB5BDF}" dt="2024-11-20T23:53:45.096" v="19026" actId="1076"/>
          <ac:spMkLst>
            <pc:docMk/>
            <pc:sldMk cId="4270392784" sldId="280"/>
            <ac:spMk id="2071" creationId="{1E7B0C87-EB74-5222-3148-01CCA8BCB015}"/>
          </ac:spMkLst>
        </pc:spChg>
        <pc:spChg chg="add mod">
          <ac:chgData name="Imogen Foote" userId="42945262-5d59-4633-8d63-7fa51ee83181" providerId="ADAL" clId="{EFD707E4-0777-4AA4-A5E3-CF2AFACB5BDF}" dt="2024-11-20T23:53:45.096" v="19026" actId="1076"/>
          <ac:spMkLst>
            <pc:docMk/>
            <pc:sldMk cId="4270392784" sldId="280"/>
            <ac:spMk id="2072" creationId="{02AE86A4-FA8E-D69F-A26B-3C3E03A4D1A9}"/>
          </ac:spMkLst>
        </pc:spChg>
        <pc:spChg chg="add mod">
          <ac:chgData name="Imogen Foote" userId="42945262-5d59-4633-8d63-7fa51ee83181" providerId="ADAL" clId="{EFD707E4-0777-4AA4-A5E3-CF2AFACB5BDF}" dt="2024-11-20T23:53:45.096" v="19026" actId="1076"/>
          <ac:spMkLst>
            <pc:docMk/>
            <pc:sldMk cId="4270392784" sldId="280"/>
            <ac:spMk id="2073" creationId="{AED1ACD6-EBF6-88E2-3C61-1AA35E951D5A}"/>
          </ac:spMkLst>
        </pc:spChg>
        <pc:spChg chg="add mod">
          <ac:chgData name="Imogen Foote" userId="42945262-5d59-4633-8d63-7fa51ee83181" providerId="ADAL" clId="{EFD707E4-0777-4AA4-A5E3-CF2AFACB5BDF}" dt="2024-11-20T23:53:45.096" v="19026" actId="1076"/>
          <ac:spMkLst>
            <pc:docMk/>
            <pc:sldMk cId="4270392784" sldId="280"/>
            <ac:spMk id="2074" creationId="{57E09126-AAEE-FA05-670B-C1DBDE8823AA}"/>
          </ac:spMkLst>
        </pc:spChg>
        <pc:spChg chg="add mod">
          <ac:chgData name="Imogen Foote" userId="42945262-5d59-4633-8d63-7fa51ee83181" providerId="ADAL" clId="{EFD707E4-0777-4AA4-A5E3-CF2AFACB5BDF}" dt="2024-11-20T23:53:45.096" v="19026" actId="1076"/>
          <ac:spMkLst>
            <pc:docMk/>
            <pc:sldMk cId="4270392784" sldId="280"/>
            <ac:spMk id="2075" creationId="{D0826950-1DC8-5563-8F0A-DF17B1BC65F7}"/>
          </ac:spMkLst>
        </pc:spChg>
        <pc:spChg chg="add mod">
          <ac:chgData name="Imogen Foote" userId="42945262-5d59-4633-8d63-7fa51ee83181" providerId="ADAL" clId="{EFD707E4-0777-4AA4-A5E3-CF2AFACB5BDF}" dt="2024-11-20T23:53:45.096" v="19026" actId="1076"/>
          <ac:spMkLst>
            <pc:docMk/>
            <pc:sldMk cId="4270392784" sldId="280"/>
            <ac:spMk id="2076" creationId="{AB0DFEE5-2314-9020-AA8E-5CF71C806AEF}"/>
          </ac:spMkLst>
        </pc:spChg>
        <pc:spChg chg="add mod">
          <ac:chgData name="Imogen Foote" userId="42945262-5d59-4633-8d63-7fa51ee83181" providerId="ADAL" clId="{EFD707E4-0777-4AA4-A5E3-CF2AFACB5BDF}" dt="2024-11-20T23:53:45.096" v="19026" actId="1076"/>
          <ac:spMkLst>
            <pc:docMk/>
            <pc:sldMk cId="4270392784" sldId="280"/>
            <ac:spMk id="2077" creationId="{FF3ED95B-B5C2-E474-A39C-42B282A7350C}"/>
          </ac:spMkLst>
        </pc:spChg>
        <pc:spChg chg="add mod">
          <ac:chgData name="Imogen Foote" userId="42945262-5d59-4633-8d63-7fa51ee83181" providerId="ADAL" clId="{EFD707E4-0777-4AA4-A5E3-CF2AFACB5BDF}" dt="2024-11-20T23:53:45.096" v="19026" actId="1076"/>
          <ac:spMkLst>
            <pc:docMk/>
            <pc:sldMk cId="4270392784" sldId="280"/>
            <ac:spMk id="2078" creationId="{8FF4C8DD-6240-4A62-F1D0-4D523A8A2DBB}"/>
          </ac:spMkLst>
        </pc:spChg>
        <pc:spChg chg="add mod">
          <ac:chgData name="Imogen Foote" userId="42945262-5d59-4633-8d63-7fa51ee83181" providerId="ADAL" clId="{EFD707E4-0777-4AA4-A5E3-CF2AFACB5BDF}" dt="2024-11-20T23:53:45.096" v="19026" actId="1076"/>
          <ac:spMkLst>
            <pc:docMk/>
            <pc:sldMk cId="4270392784" sldId="280"/>
            <ac:spMk id="2079" creationId="{79FD926A-35F2-955A-AF72-189BBED44135}"/>
          </ac:spMkLst>
        </pc:spChg>
        <pc:spChg chg="add mod">
          <ac:chgData name="Imogen Foote" userId="42945262-5d59-4633-8d63-7fa51ee83181" providerId="ADAL" clId="{EFD707E4-0777-4AA4-A5E3-CF2AFACB5BDF}" dt="2024-11-20T23:53:45.096" v="19026" actId="1076"/>
          <ac:spMkLst>
            <pc:docMk/>
            <pc:sldMk cId="4270392784" sldId="280"/>
            <ac:spMk id="2080" creationId="{E8998025-4415-2388-D0D7-EEBD9013A8AD}"/>
          </ac:spMkLst>
        </pc:spChg>
        <pc:spChg chg="add mod">
          <ac:chgData name="Imogen Foote" userId="42945262-5d59-4633-8d63-7fa51ee83181" providerId="ADAL" clId="{EFD707E4-0777-4AA4-A5E3-CF2AFACB5BDF}" dt="2024-11-20T23:53:45.096" v="19026" actId="1076"/>
          <ac:spMkLst>
            <pc:docMk/>
            <pc:sldMk cId="4270392784" sldId="280"/>
            <ac:spMk id="2081" creationId="{DFA7466F-02AB-FE19-4B45-9C1385C39C6A}"/>
          </ac:spMkLst>
        </pc:spChg>
        <pc:spChg chg="add mod">
          <ac:chgData name="Imogen Foote" userId="42945262-5d59-4633-8d63-7fa51ee83181" providerId="ADAL" clId="{EFD707E4-0777-4AA4-A5E3-CF2AFACB5BDF}" dt="2024-11-20T23:53:45.096" v="19026" actId="1076"/>
          <ac:spMkLst>
            <pc:docMk/>
            <pc:sldMk cId="4270392784" sldId="280"/>
            <ac:spMk id="2082" creationId="{21D3AD6B-B700-7773-1BC9-5230ACC4091D}"/>
          </ac:spMkLst>
        </pc:spChg>
        <pc:spChg chg="add mod">
          <ac:chgData name="Imogen Foote" userId="42945262-5d59-4633-8d63-7fa51ee83181" providerId="ADAL" clId="{EFD707E4-0777-4AA4-A5E3-CF2AFACB5BDF}" dt="2024-11-20T23:53:45.096" v="19026" actId="1076"/>
          <ac:spMkLst>
            <pc:docMk/>
            <pc:sldMk cId="4270392784" sldId="280"/>
            <ac:spMk id="2083" creationId="{709CFDBB-87C3-2643-743F-38D07D626575}"/>
          </ac:spMkLst>
        </pc:spChg>
        <pc:spChg chg="add mod">
          <ac:chgData name="Imogen Foote" userId="42945262-5d59-4633-8d63-7fa51ee83181" providerId="ADAL" clId="{EFD707E4-0777-4AA4-A5E3-CF2AFACB5BDF}" dt="2024-11-20T23:53:45.096" v="19026" actId="1076"/>
          <ac:spMkLst>
            <pc:docMk/>
            <pc:sldMk cId="4270392784" sldId="280"/>
            <ac:spMk id="2084" creationId="{CEC8D2AE-3415-7D21-58BC-9B65561FFB5B}"/>
          </ac:spMkLst>
        </pc:spChg>
        <pc:spChg chg="add mod">
          <ac:chgData name="Imogen Foote" userId="42945262-5d59-4633-8d63-7fa51ee83181" providerId="ADAL" clId="{EFD707E4-0777-4AA4-A5E3-CF2AFACB5BDF}" dt="2024-11-20T23:53:45.096" v="19026" actId="1076"/>
          <ac:spMkLst>
            <pc:docMk/>
            <pc:sldMk cId="4270392784" sldId="280"/>
            <ac:spMk id="2085" creationId="{42E0784B-A050-818B-B21D-2C2C0E5B1695}"/>
          </ac:spMkLst>
        </pc:spChg>
        <pc:spChg chg="add mod">
          <ac:chgData name="Imogen Foote" userId="42945262-5d59-4633-8d63-7fa51ee83181" providerId="ADAL" clId="{EFD707E4-0777-4AA4-A5E3-CF2AFACB5BDF}" dt="2024-11-20T23:53:45.096" v="19026" actId="1076"/>
          <ac:spMkLst>
            <pc:docMk/>
            <pc:sldMk cId="4270392784" sldId="280"/>
            <ac:spMk id="2086" creationId="{5A6B347D-FDC6-CD52-03A0-1847CEFA69E7}"/>
          </ac:spMkLst>
        </pc:spChg>
        <pc:spChg chg="add mod">
          <ac:chgData name="Imogen Foote" userId="42945262-5d59-4633-8d63-7fa51ee83181" providerId="ADAL" clId="{EFD707E4-0777-4AA4-A5E3-CF2AFACB5BDF}" dt="2024-11-20T23:53:45.096" v="19026" actId="1076"/>
          <ac:spMkLst>
            <pc:docMk/>
            <pc:sldMk cId="4270392784" sldId="280"/>
            <ac:spMk id="2087" creationId="{E83D978F-7DEE-379E-8F49-5994E5A65617}"/>
          </ac:spMkLst>
        </pc:spChg>
        <pc:spChg chg="add mod">
          <ac:chgData name="Imogen Foote" userId="42945262-5d59-4633-8d63-7fa51ee83181" providerId="ADAL" clId="{EFD707E4-0777-4AA4-A5E3-CF2AFACB5BDF}" dt="2024-11-20T23:53:45.096" v="19026" actId="1076"/>
          <ac:spMkLst>
            <pc:docMk/>
            <pc:sldMk cId="4270392784" sldId="280"/>
            <ac:spMk id="2088" creationId="{E6BEEC85-6560-762B-3584-3167133A1ADD}"/>
          </ac:spMkLst>
        </pc:spChg>
        <pc:spChg chg="add mod">
          <ac:chgData name="Imogen Foote" userId="42945262-5d59-4633-8d63-7fa51ee83181" providerId="ADAL" clId="{EFD707E4-0777-4AA4-A5E3-CF2AFACB5BDF}" dt="2024-11-20T23:53:45.096" v="19026" actId="1076"/>
          <ac:spMkLst>
            <pc:docMk/>
            <pc:sldMk cId="4270392784" sldId="280"/>
            <ac:spMk id="2089" creationId="{FCB5A634-F1BA-14FF-197B-1FBC729CF3C5}"/>
          </ac:spMkLst>
        </pc:spChg>
        <pc:spChg chg="add mod">
          <ac:chgData name="Imogen Foote" userId="42945262-5d59-4633-8d63-7fa51ee83181" providerId="ADAL" clId="{EFD707E4-0777-4AA4-A5E3-CF2AFACB5BDF}" dt="2024-11-20T23:53:45.096" v="19026" actId="1076"/>
          <ac:spMkLst>
            <pc:docMk/>
            <pc:sldMk cId="4270392784" sldId="280"/>
            <ac:spMk id="2090" creationId="{08374C90-DA28-CCBC-2A58-2971D82BB8A8}"/>
          </ac:spMkLst>
        </pc:spChg>
        <pc:spChg chg="add mod">
          <ac:chgData name="Imogen Foote" userId="42945262-5d59-4633-8d63-7fa51ee83181" providerId="ADAL" clId="{EFD707E4-0777-4AA4-A5E3-CF2AFACB5BDF}" dt="2024-11-20T23:53:45.096" v="19026" actId="1076"/>
          <ac:spMkLst>
            <pc:docMk/>
            <pc:sldMk cId="4270392784" sldId="280"/>
            <ac:spMk id="2091" creationId="{FA0B8ED9-D6AC-2833-CE55-BC66B1E9F4F3}"/>
          </ac:spMkLst>
        </pc:spChg>
        <pc:spChg chg="add mod">
          <ac:chgData name="Imogen Foote" userId="42945262-5d59-4633-8d63-7fa51ee83181" providerId="ADAL" clId="{EFD707E4-0777-4AA4-A5E3-CF2AFACB5BDF}" dt="2024-11-20T23:53:45.096" v="19026" actId="1076"/>
          <ac:spMkLst>
            <pc:docMk/>
            <pc:sldMk cId="4270392784" sldId="280"/>
            <ac:spMk id="2092" creationId="{3E27BEF7-E753-7CF1-ECE3-3EBDE90C5467}"/>
          </ac:spMkLst>
        </pc:spChg>
        <pc:spChg chg="add mod">
          <ac:chgData name="Imogen Foote" userId="42945262-5d59-4633-8d63-7fa51ee83181" providerId="ADAL" clId="{EFD707E4-0777-4AA4-A5E3-CF2AFACB5BDF}" dt="2024-11-20T23:53:45.096" v="19026" actId="1076"/>
          <ac:spMkLst>
            <pc:docMk/>
            <pc:sldMk cId="4270392784" sldId="280"/>
            <ac:spMk id="2093" creationId="{BE6D842F-DB2E-227F-2BE2-95CB505C85E7}"/>
          </ac:spMkLst>
        </pc:spChg>
        <pc:spChg chg="add mod">
          <ac:chgData name="Imogen Foote" userId="42945262-5d59-4633-8d63-7fa51ee83181" providerId="ADAL" clId="{EFD707E4-0777-4AA4-A5E3-CF2AFACB5BDF}" dt="2024-11-20T23:53:45.096" v="19026" actId="1076"/>
          <ac:spMkLst>
            <pc:docMk/>
            <pc:sldMk cId="4270392784" sldId="280"/>
            <ac:spMk id="2094" creationId="{3535CAF2-A818-8D73-3F60-F7D1C9FFBDE4}"/>
          </ac:spMkLst>
        </pc:spChg>
        <pc:spChg chg="add mod">
          <ac:chgData name="Imogen Foote" userId="42945262-5d59-4633-8d63-7fa51ee83181" providerId="ADAL" clId="{EFD707E4-0777-4AA4-A5E3-CF2AFACB5BDF}" dt="2024-11-20T23:53:45.096" v="19026" actId="1076"/>
          <ac:spMkLst>
            <pc:docMk/>
            <pc:sldMk cId="4270392784" sldId="280"/>
            <ac:spMk id="2095" creationId="{82AED6CC-A78D-D59D-4100-6839A924A221}"/>
          </ac:spMkLst>
        </pc:spChg>
        <pc:spChg chg="add mod">
          <ac:chgData name="Imogen Foote" userId="42945262-5d59-4633-8d63-7fa51ee83181" providerId="ADAL" clId="{EFD707E4-0777-4AA4-A5E3-CF2AFACB5BDF}" dt="2024-11-20T23:53:45.096" v="19026" actId="1076"/>
          <ac:spMkLst>
            <pc:docMk/>
            <pc:sldMk cId="4270392784" sldId="280"/>
            <ac:spMk id="2096" creationId="{114EFFD4-EBA9-6845-A719-D320197F481A}"/>
          </ac:spMkLst>
        </pc:spChg>
        <pc:spChg chg="add mod">
          <ac:chgData name="Imogen Foote" userId="42945262-5d59-4633-8d63-7fa51ee83181" providerId="ADAL" clId="{EFD707E4-0777-4AA4-A5E3-CF2AFACB5BDF}" dt="2024-11-20T23:53:45.096" v="19026" actId="1076"/>
          <ac:spMkLst>
            <pc:docMk/>
            <pc:sldMk cId="4270392784" sldId="280"/>
            <ac:spMk id="2097" creationId="{D094A936-563C-CD4F-67C9-B89F823FE841}"/>
          </ac:spMkLst>
        </pc:spChg>
        <pc:spChg chg="add mod">
          <ac:chgData name="Imogen Foote" userId="42945262-5d59-4633-8d63-7fa51ee83181" providerId="ADAL" clId="{EFD707E4-0777-4AA4-A5E3-CF2AFACB5BDF}" dt="2024-11-20T23:53:45.096" v="19026" actId="1076"/>
          <ac:spMkLst>
            <pc:docMk/>
            <pc:sldMk cId="4270392784" sldId="280"/>
            <ac:spMk id="2098" creationId="{1C4B3D55-E17D-0F0D-C309-A5193076F2AB}"/>
          </ac:spMkLst>
        </pc:spChg>
        <pc:spChg chg="add mod">
          <ac:chgData name="Imogen Foote" userId="42945262-5d59-4633-8d63-7fa51ee83181" providerId="ADAL" clId="{EFD707E4-0777-4AA4-A5E3-CF2AFACB5BDF}" dt="2024-11-20T23:53:45.096" v="19026" actId="1076"/>
          <ac:spMkLst>
            <pc:docMk/>
            <pc:sldMk cId="4270392784" sldId="280"/>
            <ac:spMk id="2099" creationId="{92A9FBD4-4B12-D037-93CE-AB841E6CD317}"/>
          </ac:spMkLst>
        </pc:spChg>
        <pc:spChg chg="add mod">
          <ac:chgData name="Imogen Foote" userId="42945262-5d59-4633-8d63-7fa51ee83181" providerId="ADAL" clId="{EFD707E4-0777-4AA4-A5E3-CF2AFACB5BDF}" dt="2024-11-20T23:53:45.096" v="19026" actId="1076"/>
          <ac:spMkLst>
            <pc:docMk/>
            <pc:sldMk cId="4270392784" sldId="280"/>
            <ac:spMk id="2100" creationId="{1BE86D8C-4D7B-635D-DA44-EE11829FF856}"/>
          </ac:spMkLst>
        </pc:spChg>
        <pc:spChg chg="add mod">
          <ac:chgData name="Imogen Foote" userId="42945262-5d59-4633-8d63-7fa51ee83181" providerId="ADAL" clId="{EFD707E4-0777-4AA4-A5E3-CF2AFACB5BDF}" dt="2024-11-20T23:53:45.096" v="19026" actId="1076"/>
          <ac:spMkLst>
            <pc:docMk/>
            <pc:sldMk cId="4270392784" sldId="280"/>
            <ac:spMk id="2101" creationId="{F034A62D-6E08-B7C5-7C55-D749E74D9E62}"/>
          </ac:spMkLst>
        </pc:spChg>
        <pc:spChg chg="add mod">
          <ac:chgData name="Imogen Foote" userId="42945262-5d59-4633-8d63-7fa51ee83181" providerId="ADAL" clId="{EFD707E4-0777-4AA4-A5E3-CF2AFACB5BDF}" dt="2024-11-20T23:53:45.096" v="19026" actId="1076"/>
          <ac:spMkLst>
            <pc:docMk/>
            <pc:sldMk cId="4270392784" sldId="280"/>
            <ac:spMk id="2102" creationId="{A7C61655-6158-F6FC-1B48-C73DAD92F2EE}"/>
          </ac:spMkLst>
        </pc:spChg>
        <pc:spChg chg="add del mod">
          <ac:chgData name="Imogen Foote" userId="42945262-5d59-4633-8d63-7fa51ee83181" providerId="ADAL" clId="{EFD707E4-0777-4AA4-A5E3-CF2AFACB5BDF}" dt="2024-11-20T23:54:17.825" v="19031" actId="478"/>
          <ac:spMkLst>
            <pc:docMk/>
            <pc:sldMk cId="4270392784" sldId="280"/>
            <ac:spMk id="2103" creationId="{8E1B2DA6-7A8C-AEA6-CA4A-A34B521F9BA0}"/>
          </ac:spMkLst>
        </pc:spChg>
        <pc:spChg chg="add mod">
          <ac:chgData name="Imogen Foote" userId="42945262-5d59-4633-8d63-7fa51ee83181" providerId="ADAL" clId="{EFD707E4-0777-4AA4-A5E3-CF2AFACB5BDF}" dt="2024-11-20T23:54:54.812" v="19034" actId="1076"/>
          <ac:spMkLst>
            <pc:docMk/>
            <pc:sldMk cId="4270392784" sldId="280"/>
            <ac:spMk id="2104" creationId="{183AF093-176E-E1E7-AD1D-5483190D4953}"/>
          </ac:spMkLst>
        </pc:spChg>
        <pc:spChg chg="add mod">
          <ac:chgData name="Imogen Foote" userId="42945262-5d59-4633-8d63-7fa51ee83181" providerId="ADAL" clId="{EFD707E4-0777-4AA4-A5E3-CF2AFACB5BDF}" dt="2024-11-20T23:54:33.997" v="19032" actId="1076"/>
          <ac:spMkLst>
            <pc:docMk/>
            <pc:sldMk cId="4270392784" sldId="280"/>
            <ac:spMk id="2105" creationId="{F6D21370-5ABF-0A51-5632-3FBD427AECB5}"/>
          </ac:spMkLst>
        </pc:spChg>
        <pc:picChg chg="add mod">
          <ac:chgData name="Imogen Foote" userId="42945262-5d59-4633-8d63-7fa51ee83181" providerId="ADAL" clId="{EFD707E4-0777-4AA4-A5E3-CF2AFACB5BDF}" dt="2024-11-20T23:53:45.096" v="19026" actId="1076"/>
          <ac:picMkLst>
            <pc:docMk/>
            <pc:sldMk cId="4270392784" sldId="280"/>
            <ac:picMk id="5" creationId="{F011B4F1-9C2C-FCCC-F8AE-BACE915870EC}"/>
          </ac:picMkLst>
        </pc:picChg>
        <pc:picChg chg="mod">
          <ac:chgData name="Imogen Foote" userId="42945262-5d59-4633-8d63-7fa51ee83181" providerId="ADAL" clId="{EFD707E4-0777-4AA4-A5E3-CF2AFACB5BDF}" dt="2024-11-20T23:54:54.812" v="19034" actId="1076"/>
          <ac:picMkLst>
            <pc:docMk/>
            <pc:sldMk cId="4270392784" sldId="280"/>
            <ac:picMk id="6" creationId="{E8E404D7-BBDE-9692-F1E7-1BD415C72A4C}"/>
          </ac:picMkLst>
        </pc:picChg>
        <pc:picChg chg="mod">
          <ac:chgData name="Imogen Foote" userId="42945262-5d59-4633-8d63-7fa51ee83181" providerId="ADAL" clId="{EFD707E4-0777-4AA4-A5E3-CF2AFACB5BDF}" dt="2024-11-20T23:54:54.812" v="19034" actId="1076"/>
          <ac:picMkLst>
            <pc:docMk/>
            <pc:sldMk cId="4270392784" sldId="280"/>
            <ac:picMk id="7" creationId="{334ABB19-9E0E-93EE-FB41-77FFF150764B}"/>
          </ac:picMkLst>
        </pc:picChg>
        <pc:picChg chg="mod">
          <ac:chgData name="Imogen Foote" userId="42945262-5d59-4633-8d63-7fa51ee83181" providerId="ADAL" clId="{EFD707E4-0777-4AA4-A5E3-CF2AFACB5BDF}" dt="2024-11-20T23:54:54.812" v="19034" actId="1076"/>
          <ac:picMkLst>
            <pc:docMk/>
            <pc:sldMk cId="4270392784" sldId="280"/>
            <ac:picMk id="8" creationId="{06D8BD4F-7D65-9234-BFF2-835E62EC66F1}"/>
          </ac:picMkLst>
        </pc:picChg>
        <pc:picChg chg="mod">
          <ac:chgData name="Imogen Foote" userId="42945262-5d59-4633-8d63-7fa51ee83181" providerId="ADAL" clId="{EFD707E4-0777-4AA4-A5E3-CF2AFACB5BDF}" dt="2024-11-20T23:54:54.812" v="19034" actId="1076"/>
          <ac:picMkLst>
            <pc:docMk/>
            <pc:sldMk cId="4270392784" sldId="280"/>
            <ac:picMk id="9" creationId="{B61E4CFE-E65B-E82A-3004-63B50440A85D}"/>
          </ac:picMkLst>
        </pc:picChg>
        <pc:picChg chg="mod">
          <ac:chgData name="Imogen Foote" userId="42945262-5d59-4633-8d63-7fa51ee83181" providerId="ADAL" clId="{EFD707E4-0777-4AA4-A5E3-CF2AFACB5BDF}" dt="2024-11-20T23:54:54.812" v="19034" actId="1076"/>
          <ac:picMkLst>
            <pc:docMk/>
            <pc:sldMk cId="4270392784" sldId="280"/>
            <ac:picMk id="10" creationId="{07CA43C0-BE09-453A-3192-DCA5333E2D94}"/>
          </ac:picMkLst>
        </pc:picChg>
        <pc:picChg chg="mod">
          <ac:chgData name="Imogen Foote" userId="42945262-5d59-4633-8d63-7fa51ee83181" providerId="ADAL" clId="{EFD707E4-0777-4AA4-A5E3-CF2AFACB5BDF}" dt="2024-11-20T23:54:54.812" v="19034" actId="1076"/>
          <ac:picMkLst>
            <pc:docMk/>
            <pc:sldMk cId="4270392784" sldId="280"/>
            <ac:picMk id="11" creationId="{EC8441D8-1BDB-FB76-08AD-C0484066320B}"/>
          </ac:picMkLst>
        </pc:picChg>
        <pc:picChg chg="mod">
          <ac:chgData name="Imogen Foote" userId="42945262-5d59-4633-8d63-7fa51ee83181" providerId="ADAL" clId="{EFD707E4-0777-4AA4-A5E3-CF2AFACB5BDF}" dt="2024-11-20T23:54:54.812" v="19034" actId="1076"/>
          <ac:picMkLst>
            <pc:docMk/>
            <pc:sldMk cId="4270392784" sldId="280"/>
            <ac:picMk id="12" creationId="{75C06CB6-8284-EC5F-0D07-20D0822239DB}"/>
          </ac:picMkLst>
        </pc:picChg>
        <pc:picChg chg="mod">
          <ac:chgData name="Imogen Foote" userId="42945262-5d59-4633-8d63-7fa51ee83181" providerId="ADAL" clId="{EFD707E4-0777-4AA4-A5E3-CF2AFACB5BDF}" dt="2024-11-20T23:54:54.812" v="19034" actId="1076"/>
          <ac:picMkLst>
            <pc:docMk/>
            <pc:sldMk cId="4270392784" sldId="280"/>
            <ac:picMk id="13" creationId="{DC49245C-CFF9-AA99-F111-F6B6E8036F87}"/>
          </ac:picMkLst>
        </pc:picChg>
        <pc:picChg chg="mod">
          <ac:chgData name="Imogen Foote" userId="42945262-5d59-4633-8d63-7fa51ee83181" providerId="ADAL" clId="{EFD707E4-0777-4AA4-A5E3-CF2AFACB5BDF}" dt="2024-11-20T23:54:54.812" v="19034" actId="1076"/>
          <ac:picMkLst>
            <pc:docMk/>
            <pc:sldMk cId="4270392784" sldId="280"/>
            <ac:picMk id="14" creationId="{501424BA-CC0F-CD28-D2CA-A9F2628D3139}"/>
          </ac:picMkLst>
        </pc:picChg>
        <pc:picChg chg="mod">
          <ac:chgData name="Imogen Foote" userId="42945262-5d59-4633-8d63-7fa51ee83181" providerId="ADAL" clId="{EFD707E4-0777-4AA4-A5E3-CF2AFACB5BDF}" dt="2024-11-20T23:54:54.812" v="19034" actId="1076"/>
          <ac:picMkLst>
            <pc:docMk/>
            <pc:sldMk cId="4270392784" sldId="280"/>
            <ac:picMk id="15" creationId="{074BE290-3FCB-A161-2CDA-936676207203}"/>
          </ac:picMkLst>
        </pc:picChg>
        <pc:picChg chg="mod">
          <ac:chgData name="Imogen Foote" userId="42945262-5d59-4633-8d63-7fa51ee83181" providerId="ADAL" clId="{EFD707E4-0777-4AA4-A5E3-CF2AFACB5BDF}" dt="2024-11-20T23:54:54.812" v="19034" actId="1076"/>
          <ac:picMkLst>
            <pc:docMk/>
            <pc:sldMk cId="4270392784" sldId="280"/>
            <ac:picMk id="16" creationId="{1EFE51FB-4C55-1EAB-AF4D-27E1EA9268DF}"/>
          </ac:picMkLst>
        </pc:picChg>
        <pc:picChg chg="add mod">
          <ac:chgData name="Imogen Foote" userId="42945262-5d59-4633-8d63-7fa51ee83181" providerId="ADAL" clId="{EFD707E4-0777-4AA4-A5E3-CF2AFACB5BDF}" dt="2024-11-20T23:53:45.096" v="19026" actId="1076"/>
          <ac:picMkLst>
            <pc:docMk/>
            <pc:sldMk cId="4270392784" sldId="280"/>
            <ac:picMk id="18" creationId="{A7DB8F50-AB99-6C6B-C5EA-B6410AC6A2F3}"/>
          </ac:picMkLst>
        </pc:picChg>
        <pc:picChg chg="add mod">
          <ac:chgData name="Imogen Foote" userId="42945262-5d59-4633-8d63-7fa51ee83181" providerId="ADAL" clId="{EFD707E4-0777-4AA4-A5E3-CF2AFACB5BDF}" dt="2024-11-20T23:53:45.096" v="19026" actId="1076"/>
          <ac:picMkLst>
            <pc:docMk/>
            <pc:sldMk cId="4270392784" sldId="280"/>
            <ac:picMk id="20" creationId="{F4A5AFC7-F9FE-FBB3-3D4C-806DF48290FF}"/>
          </ac:picMkLst>
        </pc:picChg>
        <pc:picChg chg="add mod">
          <ac:chgData name="Imogen Foote" userId="42945262-5d59-4633-8d63-7fa51ee83181" providerId="ADAL" clId="{EFD707E4-0777-4AA4-A5E3-CF2AFACB5BDF}" dt="2024-11-20T23:53:45.096" v="19026" actId="1076"/>
          <ac:picMkLst>
            <pc:docMk/>
            <pc:sldMk cId="4270392784" sldId="280"/>
            <ac:picMk id="22" creationId="{5BF6FDC7-C22A-BC6C-22BD-0015F8BEE7F4}"/>
          </ac:picMkLst>
        </pc:picChg>
        <pc:picChg chg="add mod">
          <ac:chgData name="Imogen Foote" userId="42945262-5d59-4633-8d63-7fa51ee83181" providerId="ADAL" clId="{EFD707E4-0777-4AA4-A5E3-CF2AFACB5BDF}" dt="2024-11-20T23:53:45.096" v="19026" actId="1076"/>
          <ac:picMkLst>
            <pc:docMk/>
            <pc:sldMk cId="4270392784" sldId="280"/>
            <ac:picMk id="23" creationId="{ADD223D8-8688-ECDA-46FD-91FDF226BEE6}"/>
          </ac:picMkLst>
        </pc:picChg>
        <pc:picChg chg="add mod">
          <ac:chgData name="Imogen Foote" userId="42945262-5d59-4633-8d63-7fa51ee83181" providerId="ADAL" clId="{EFD707E4-0777-4AA4-A5E3-CF2AFACB5BDF}" dt="2024-11-20T23:53:45.096" v="19026" actId="1076"/>
          <ac:picMkLst>
            <pc:docMk/>
            <pc:sldMk cId="4270392784" sldId="280"/>
            <ac:picMk id="24" creationId="{1F3ECE75-8A7A-C976-EAB6-E78378AED583}"/>
          </ac:picMkLst>
        </pc:picChg>
        <pc:picChg chg="add mod">
          <ac:chgData name="Imogen Foote" userId="42945262-5d59-4633-8d63-7fa51ee83181" providerId="ADAL" clId="{EFD707E4-0777-4AA4-A5E3-CF2AFACB5BDF}" dt="2024-11-20T23:53:45.096" v="19026" actId="1076"/>
          <ac:picMkLst>
            <pc:docMk/>
            <pc:sldMk cId="4270392784" sldId="280"/>
            <ac:picMk id="25" creationId="{33FB31A5-F7A1-7569-95F4-382E38340D22}"/>
          </ac:picMkLst>
        </pc:picChg>
        <pc:picChg chg="add mod">
          <ac:chgData name="Imogen Foote" userId="42945262-5d59-4633-8d63-7fa51ee83181" providerId="ADAL" clId="{EFD707E4-0777-4AA4-A5E3-CF2AFACB5BDF}" dt="2024-11-20T23:53:45.096" v="19026" actId="1076"/>
          <ac:picMkLst>
            <pc:docMk/>
            <pc:sldMk cId="4270392784" sldId="280"/>
            <ac:picMk id="26" creationId="{EDD04DD3-7156-470C-BDCC-AD274CD86193}"/>
          </ac:picMkLst>
        </pc:picChg>
        <pc:picChg chg="add mod">
          <ac:chgData name="Imogen Foote" userId="42945262-5d59-4633-8d63-7fa51ee83181" providerId="ADAL" clId="{EFD707E4-0777-4AA4-A5E3-CF2AFACB5BDF}" dt="2024-11-20T23:53:45.096" v="19026" actId="1076"/>
          <ac:picMkLst>
            <pc:docMk/>
            <pc:sldMk cId="4270392784" sldId="280"/>
            <ac:picMk id="28" creationId="{3304C59E-C4ED-012B-6DB4-2060B3D75B04}"/>
          </ac:picMkLst>
        </pc:picChg>
        <pc:picChg chg="add mod">
          <ac:chgData name="Imogen Foote" userId="42945262-5d59-4633-8d63-7fa51ee83181" providerId="ADAL" clId="{EFD707E4-0777-4AA4-A5E3-CF2AFACB5BDF}" dt="2024-11-20T23:53:45.096" v="19026" actId="1076"/>
          <ac:picMkLst>
            <pc:docMk/>
            <pc:sldMk cId="4270392784" sldId="280"/>
            <ac:picMk id="29" creationId="{5BCF1B9D-CC50-F1E6-DA91-98A6F7B3B432}"/>
          </ac:picMkLst>
        </pc:picChg>
        <pc:picChg chg="add mod">
          <ac:chgData name="Imogen Foote" userId="42945262-5d59-4633-8d63-7fa51ee83181" providerId="ADAL" clId="{EFD707E4-0777-4AA4-A5E3-CF2AFACB5BDF}" dt="2024-11-20T23:53:45.096" v="19026" actId="1076"/>
          <ac:picMkLst>
            <pc:docMk/>
            <pc:sldMk cId="4270392784" sldId="280"/>
            <ac:picMk id="30" creationId="{1E46C2D5-D7DB-35BD-41CF-6BD2CF5E27C4}"/>
          </ac:picMkLst>
        </pc:picChg>
        <pc:picChg chg="add mod">
          <ac:chgData name="Imogen Foote" userId="42945262-5d59-4633-8d63-7fa51ee83181" providerId="ADAL" clId="{EFD707E4-0777-4AA4-A5E3-CF2AFACB5BDF}" dt="2024-11-20T23:53:45.096" v="19026" actId="1076"/>
          <ac:picMkLst>
            <pc:docMk/>
            <pc:sldMk cId="4270392784" sldId="280"/>
            <ac:picMk id="2048" creationId="{A9F2DE80-F701-EBEE-BC90-E65ADEBFA5B3}"/>
          </ac:picMkLst>
        </pc:picChg>
        <pc:picChg chg="mod">
          <ac:chgData name="Imogen Foote" userId="42945262-5d59-4633-8d63-7fa51ee83181" providerId="ADAL" clId="{EFD707E4-0777-4AA4-A5E3-CF2AFACB5BDF}" dt="2024-11-20T23:54:54.812" v="19034" actId="1076"/>
          <ac:picMkLst>
            <pc:docMk/>
            <pc:sldMk cId="4270392784" sldId="280"/>
            <ac:picMk id="2052" creationId="{400ED17A-286C-97DD-7ABD-7908DBECC466}"/>
          </ac:picMkLst>
        </pc:picChg>
        <pc:cxnChg chg="del">
          <ac:chgData name="Imogen Foote" userId="42945262-5d59-4633-8d63-7fa51ee83181" providerId="ADAL" clId="{EFD707E4-0777-4AA4-A5E3-CF2AFACB5BDF}" dt="2024-11-20T23:53:16.267" v="19021" actId="478"/>
          <ac:cxnSpMkLst>
            <pc:docMk/>
            <pc:sldMk cId="4270392784" sldId="280"/>
            <ac:cxnSpMk id="21" creationId="{A0A834FF-B170-21A7-5EA5-695DD78C2356}"/>
          </ac:cxnSpMkLst>
        </pc:cxnChg>
        <pc:cxnChg chg="del">
          <ac:chgData name="Imogen Foote" userId="42945262-5d59-4633-8d63-7fa51ee83181" providerId="ADAL" clId="{EFD707E4-0777-4AA4-A5E3-CF2AFACB5BDF}" dt="2024-11-20T23:53:17.136" v="19022" actId="478"/>
          <ac:cxnSpMkLst>
            <pc:docMk/>
            <pc:sldMk cId="4270392784" sldId="280"/>
            <ac:cxnSpMk id="27" creationId="{6A29280C-2B75-8A92-59EE-A701DCE4F412}"/>
          </ac:cxnSpMkLst>
        </pc:cxnChg>
      </pc:sldChg>
      <pc:sldChg chg="addSp delSp modSp add mod ord">
        <pc:chgData name="Imogen Foote" userId="42945262-5d59-4633-8d63-7fa51ee83181" providerId="ADAL" clId="{EFD707E4-0777-4AA4-A5E3-CF2AFACB5BDF}" dt="2024-11-21T20:57:30.697" v="20910" actId="20577"/>
        <pc:sldMkLst>
          <pc:docMk/>
          <pc:sldMk cId="2714613748" sldId="281"/>
        </pc:sldMkLst>
        <pc:spChg chg="mod">
          <ac:chgData name="Imogen Foote" userId="42945262-5d59-4633-8d63-7fa51ee83181" providerId="ADAL" clId="{EFD707E4-0777-4AA4-A5E3-CF2AFACB5BDF}" dt="2024-11-21T20:57:30.697" v="20910" actId="20577"/>
          <ac:spMkLst>
            <pc:docMk/>
            <pc:sldMk cId="2714613748" sldId="281"/>
            <ac:spMk id="2" creationId="{6CF7867F-89A7-7A0B-0302-AA5E852383E6}"/>
          </ac:spMkLst>
        </pc:spChg>
        <pc:spChg chg="add del mod">
          <ac:chgData name="Imogen Foote" userId="42945262-5d59-4633-8d63-7fa51ee83181" providerId="ADAL" clId="{EFD707E4-0777-4AA4-A5E3-CF2AFACB5BDF}" dt="2024-11-21T20:57:27.633" v="20897" actId="478"/>
          <ac:spMkLst>
            <pc:docMk/>
            <pc:sldMk cId="2714613748" sldId="281"/>
            <ac:spMk id="4" creationId="{A57BE72A-72DB-1234-1E45-B1FBC8F63414}"/>
          </ac:spMkLst>
        </pc:spChg>
        <pc:spChg chg="del">
          <ac:chgData name="Imogen Foote" userId="42945262-5d59-4633-8d63-7fa51ee83181" providerId="ADAL" clId="{EFD707E4-0777-4AA4-A5E3-CF2AFACB5BDF}" dt="2024-11-21T20:57:26.049" v="20896" actId="478"/>
          <ac:spMkLst>
            <pc:docMk/>
            <pc:sldMk cId="2714613748" sldId="281"/>
            <ac:spMk id="5" creationId="{CD59D003-1160-90DD-2541-2F4915C995F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FA498C-65D9-47F5-967C-5AEDE0E9CE48}" type="datetimeFigureOut">
              <a:rPr lang="en-NZ" smtClean="0"/>
              <a:t>11/02/2025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BBB42-FF8B-4EEC-BFE8-7B7CDDB11C2E}" type="slidenum">
              <a:rPr lang="en-NZ" smtClean="0"/>
              <a:t>‹#›</a:t>
            </a:fld>
            <a:endParaRPr lang="en-NZ"/>
          </a:p>
        </p:txBody>
      </p:sp>
    </p:spTree>
    <p:extLst>
      <p:ext uri="{BB962C8B-B14F-4D97-AF65-F5344CB8AC3E}">
        <p14:creationId xmlns:p14="http://schemas.microsoft.com/office/powerpoint/2010/main" val="407126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a:t>
            </a:fld>
            <a:endParaRPr lang="en-NZ"/>
          </a:p>
        </p:txBody>
      </p:sp>
    </p:spTree>
    <p:extLst>
      <p:ext uri="{BB962C8B-B14F-4D97-AF65-F5344CB8AC3E}">
        <p14:creationId xmlns:p14="http://schemas.microsoft.com/office/powerpoint/2010/main" val="1191761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10</a:t>
            </a:fld>
            <a:endParaRPr lang="en-NZ"/>
          </a:p>
        </p:txBody>
      </p:sp>
    </p:spTree>
    <p:extLst>
      <p:ext uri="{BB962C8B-B14F-4D97-AF65-F5344CB8AC3E}">
        <p14:creationId xmlns:p14="http://schemas.microsoft.com/office/powerpoint/2010/main" val="3364286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Going to use the DNA sequence obtained from these specimens and the NCBI BLAST function to try and identify the specimens</a:t>
            </a:r>
          </a:p>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11</a:t>
            </a:fld>
            <a:endParaRPr lang="en-NZ"/>
          </a:p>
        </p:txBody>
      </p:sp>
    </p:spTree>
    <p:extLst>
      <p:ext uri="{BB962C8B-B14F-4D97-AF65-F5344CB8AC3E}">
        <p14:creationId xmlns:p14="http://schemas.microsoft.com/office/powerpoint/2010/main" val="1782978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We will take our query specimen, or unidentified</a:t>
            </a:r>
          </a:p>
          <a:p>
            <a:r>
              <a:rPr lang="en-NZ" dirty="0"/>
              <a:t>Run it through BLAST </a:t>
            </a:r>
            <a:r>
              <a:rPr lang="en-NZ" dirty="0" err="1"/>
              <a:t>db</a:t>
            </a:r>
            <a:endParaRPr lang="en-NZ" dirty="0"/>
          </a:p>
          <a:p>
            <a:r>
              <a:rPr lang="en-NZ" dirty="0"/>
              <a:t>BLAST </a:t>
            </a:r>
            <a:r>
              <a:rPr lang="en-NZ" dirty="0" err="1"/>
              <a:t>db</a:t>
            </a:r>
            <a:r>
              <a:rPr lang="en-NZ" dirty="0"/>
              <a:t> contains the ‘barcodes’ or references DNA sequences of known individuals of different species</a:t>
            </a:r>
          </a:p>
          <a:p>
            <a:r>
              <a:rPr lang="en-NZ" dirty="0"/>
              <a:t>By comparing our unknown sequence to all of these reference sequences in </a:t>
            </a:r>
            <a:r>
              <a:rPr lang="en-NZ" dirty="0" err="1"/>
              <a:t>db</a:t>
            </a:r>
            <a:r>
              <a:rPr lang="en-NZ" dirty="0"/>
              <a:t> we can see which species sequence ours is most similar to</a:t>
            </a:r>
          </a:p>
          <a:p>
            <a:r>
              <a:rPr lang="en-NZ" dirty="0"/>
              <a:t>Will identify all differences in gene sequence talked about earlier e.g. substitution/SNP, deletion, insertion, duplication</a:t>
            </a:r>
          </a:p>
          <a:p>
            <a:r>
              <a:rPr lang="en-NZ" dirty="0"/>
              <a:t>E.g. look at top hits – identical to reference 1, 1 nucleotide different to reference 2 and 5 nucleotides different to reference 3</a:t>
            </a:r>
          </a:p>
          <a:p>
            <a:r>
              <a:rPr lang="en-NZ" dirty="0"/>
              <a:t>Can say probably same species as reference 1</a:t>
            </a:r>
          </a:p>
          <a:p>
            <a:endParaRPr lang="en-NZ" dirty="0"/>
          </a:p>
          <a:p>
            <a:r>
              <a:rPr lang="en-NZ" dirty="0"/>
              <a:t>Much more complicated statistical ways we can assess differences in DNA sequence, but BLAST works on the simple concept of sequence similarity</a:t>
            </a:r>
          </a:p>
        </p:txBody>
      </p:sp>
      <p:sp>
        <p:nvSpPr>
          <p:cNvPr id="4" name="Slide Number Placeholder 3"/>
          <p:cNvSpPr>
            <a:spLocks noGrp="1"/>
          </p:cNvSpPr>
          <p:nvPr>
            <p:ph type="sldNum" sz="quarter" idx="5"/>
          </p:nvPr>
        </p:nvSpPr>
        <p:spPr/>
        <p:txBody>
          <a:bodyPr/>
          <a:lstStyle/>
          <a:p>
            <a:fld id="{320BBB42-FF8B-4EEC-BFE8-7B7CDDB11C2E}" type="slidenum">
              <a:rPr lang="en-NZ" smtClean="0"/>
              <a:t>12</a:t>
            </a:fld>
            <a:endParaRPr lang="en-NZ"/>
          </a:p>
        </p:txBody>
      </p:sp>
    </p:spTree>
    <p:extLst>
      <p:ext uri="{BB962C8B-B14F-4D97-AF65-F5344CB8AC3E}">
        <p14:creationId xmlns:p14="http://schemas.microsoft.com/office/powerpoint/2010/main" val="3098837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COI sequence</a:t>
            </a:r>
          </a:p>
        </p:txBody>
      </p:sp>
      <p:sp>
        <p:nvSpPr>
          <p:cNvPr id="4" name="Slide Number Placeholder 3"/>
          <p:cNvSpPr>
            <a:spLocks noGrp="1"/>
          </p:cNvSpPr>
          <p:nvPr>
            <p:ph type="sldNum" sz="quarter" idx="5"/>
          </p:nvPr>
        </p:nvSpPr>
        <p:spPr/>
        <p:txBody>
          <a:bodyPr/>
          <a:lstStyle/>
          <a:p>
            <a:fld id="{320BBB42-FF8B-4EEC-BFE8-7B7CDDB11C2E}" type="slidenum">
              <a:rPr lang="en-NZ" smtClean="0"/>
              <a:t>13</a:t>
            </a:fld>
            <a:endParaRPr lang="en-NZ"/>
          </a:p>
        </p:txBody>
      </p:sp>
    </p:spTree>
    <p:extLst>
      <p:ext uri="{BB962C8B-B14F-4D97-AF65-F5344CB8AC3E}">
        <p14:creationId xmlns:p14="http://schemas.microsoft.com/office/powerpoint/2010/main" val="853095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NZ" dirty="0"/>
              <a:t>mtDNA easy to get DNA from – lots of copies of </a:t>
            </a:r>
            <a:r>
              <a:rPr lang="en-NZ" dirty="0" err="1"/>
              <a:t>mt</a:t>
            </a:r>
            <a:r>
              <a:rPr lang="en-NZ" dirty="0"/>
              <a:t> genome in one cell so don’t need much tissue, maternally inherited so shows simple inheritance pattern not influenced by recombination</a:t>
            </a:r>
          </a:p>
          <a:p>
            <a:pPr marL="171450" indent="-171450">
              <a:buFontTx/>
              <a:buChar char="-"/>
            </a:pPr>
            <a:r>
              <a:rPr lang="en-NZ" dirty="0"/>
              <a:t>Mt genome around 16,000bp depending on species</a:t>
            </a:r>
          </a:p>
          <a:p>
            <a:pPr marL="171450" indent="-171450">
              <a:buFontTx/>
              <a:buChar char="-"/>
            </a:pPr>
            <a:r>
              <a:rPr lang="en-NZ" dirty="0"/>
              <a:t>Know lots about it, lots of studies use it so makes comparison between studies easy</a:t>
            </a:r>
          </a:p>
          <a:p>
            <a:pPr marL="171450" indent="-171450">
              <a:buFontTx/>
              <a:buChar char="-"/>
            </a:pPr>
            <a:r>
              <a:rPr lang="en-NZ" dirty="0"/>
              <a:t>Coding region – constrained but variable. </a:t>
            </a:r>
          </a:p>
          <a:p>
            <a:pPr marL="171450" indent="-171450">
              <a:buFontTx/>
              <a:buChar char="-"/>
            </a:pPr>
            <a:r>
              <a:rPr lang="en-NZ" dirty="0"/>
              <a:t>~1500 bp but often just a smaller region of about 550bp used which is sufficient</a:t>
            </a:r>
          </a:p>
          <a:p>
            <a:pPr marL="171450" indent="-171450">
              <a:buFontTx/>
              <a:buChar char="-"/>
            </a:pPr>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14</a:t>
            </a:fld>
            <a:endParaRPr lang="en-NZ"/>
          </a:p>
        </p:txBody>
      </p:sp>
    </p:spTree>
    <p:extLst>
      <p:ext uri="{BB962C8B-B14F-4D97-AF65-F5344CB8AC3E}">
        <p14:creationId xmlns:p14="http://schemas.microsoft.com/office/powerpoint/2010/main" val="893704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COI sequence</a:t>
            </a:r>
          </a:p>
        </p:txBody>
      </p:sp>
      <p:sp>
        <p:nvSpPr>
          <p:cNvPr id="4" name="Slide Number Placeholder 3"/>
          <p:cNvSpPr>
            <a:spLocks noGrp="1"/>
          </p:cNvSpPr>
          <p:nvPr>
            <p:ph type="sldNum" sz="quarter" idx="5"/>
          </p:nvPr>
        </p:nvSpPr>
        <p:spPr/>
        <p:txBody>
          <a:bodyPr/>
          <a:lstStyle/>
          <a:p>
            <a:fld id="{320BBB42-FF8B-4EEC-BFE8-7B7CDDB11C2E}" type="slidenum">
              <a:rPr lang="en-NZ" smtClean="0"/>
              <a:t>15</a:t>
            </a:fld>
            <a:endParaRPr lang="en-NZ"/>
          </a:p>
        </p:txBody>
      </p:sp>
    </p:spTree>
    <p:extLst>
      <p:ext uri="{BB962C8B-B14F-4D97-AF65-F5344CB8AC3E}">
        <p14:creationId xmlns:p14="http://schemas.microsoft.com/office/powerpoint/2010/main" val="2051483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COI is very useful for a broadly applicable marker to study lots of species but as seen doesn’t work for everything. </a:t>
            </a:r>
          </a:p>
          <a:p>
            <a:r>
              <a:rPr lang="en-NZ" dirty="0"/>
              <a:t>For species B we saw that the between species variation wasn’t great enough to be able to distinguish the different albatross species from each other</a:t>
            </a:r>
          </a:p>
          <a:p>
            <a:r>
              <a:rPr lang="en-NZ" dirty="0"/>
              <a:t>In other words not enough differences accumulated between species. </a:t>
            </a:r>
          </a:p>
          <a:p>
            <a:r>
              <a:rPr lang="en-NZ" dirty="0"/>
              <a:t>When this happens could be for a number of reasons</a:t>
            </a:r>
          </a:p>
          <a:p>
            <a:r>
              <a:rPr lang="en-NZ" dirty="0"/>
              <a:t>could be because the species have very recently diverged and share a very recent common ancestor and just haven’t had time to accumulate differences</a:t>
            </a:r>
          </a:p>
          <a:p>
            <a:r>
              <a:rPr lang="en-NZ" dirty="0"/>
              <a:t>Could be because that taxonomic group has a relatively low mutation rate</a:t>
            </a:r>
          </a:p>
          <a:p>
            <a:r>
              <a:rPr lang="en-NZ" dirty="0"/>
              <a:t>Some taxonomic groups have a higher mutation rate than others, so COI will likely be useful for them because likely they’ve accumulated differences</a:t>
            </a:r>
          </a:p>
          <a:p>
            <a:r>
              <a:rPr lang="en-NZ" dirty="0"/>
              <a:t>But as well as between taxonomic groups, mutation rate variable across genome</a:t>
            </a:r>
          </a:p>
          <a:p>
            <a:r>
              <a:rPr lang="en-NZ" dirty="0"/>
              <a:t>Particularly between coding and non-coding regions</a:t>
            </a:r>
          </a:p>
          <a:p>
            <a:r>
              <a:rPr lang="en-NZ" dirty="0"/>
              <a:t>Coding regions like COI can’t tolerate as many mutations because mutations can change the protein the gene produces </a:t>
            </a:r>
          </a:p>
          <a:p>
            <a:r>
              <a:rPr lang="en-NZ" dirty="0"/>
              <a:t>E.g. baking bread analogy swapping 2 cups flour for 2 cups salt</a:t>
            </a:r>
          </a:p>
          <a:p>
            <a:r>
              <a:rPr lang="en-NZ" dirty="0"/>
              <a:t>Non-coding regions are less critical, can afford to make more changes without serious consequences. E.g. using different brand of flour, or adding a garnish – spoonful of herbs, doesn’t change the core structure of the dish – still bread. </a:t>
            </a:r>
          </a:p>
          <a:p>
            <a:r>
              <a:rPr lang="en-NZ" dirty="0"/>
              <a:t>So if coding regions like COI not useful for distinguishing species, can try a non-coding region and see if more variability between species to be able to identify. </a:t>
            </a:r>
          </a:p>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16</a:t>
            </a:fld>
            <a:endParaRPr lang="en-NZ"/>
          </a:p>
        </p:txBody>
      </p:sp>
    </p:spTree>
    <p:extLst>
      <p:ext uri="{BB962C8B-B14F-4D97-AF65-F5344CB8AC3E}">
        <p14:creationId xmlns:p14="http://schemas.microsoft.com/office/powerpoint/2010/main" val="1448884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Another approach is genomics</a:t>
            </a:r>
          </a:p>
          <a:p>
            <a:r>
              <a:rPr lang="en-NZ" dirty="0"/>
              <a:t>Simply means looking at the whole genome - entire DNA of an organism</a:t>
            </a:r>
          </a:p>
          <a:p>
            <a:r>
              <a:rPr lang="en-NZ" dirty="0"/>
              <a:t>In comparison to single gene markers which focus on just one small part of the DNA.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Looking at a single gene, just a tiny fraction of genome, might see just a few differences between individuals , or no differences at all</a:t>
            </a:r>
          </a:p>
        </p:txBody>
      </p:sp>
      <p:sp>
        <p:nvSpPr>
          <p:cNvPr id="4" name="Slide Number Placeholder 3"/>
          <p:cNvSpPr>
            <a:spLocks noGrp="1"/>
          </p:cNvSpPr>
          <p:nvPr>
            <p:ph type="sldNum" sz="quarter" idx="5"/>
          </p:nvPr>
        </p:nvSpPr>
        <p:spPr/>
        <p:txBody>
          <a:bodyPr/>
          <a:lstStyle/>
          <a:p>
            <a:fld id="{320BBB42-FF8B-4EEC-BFE8-7B7CDDB11C2E}" type="slidenum">
              <a:rPr lang="en-NZ" smtClean="0"/>
              <a:t>17</a:t>
            </a:fld>
            <a:endParaRPr lang="en-NZ"/>
          </a:p>
        </p:txBody>
      </p:sp>
    </p:spTree>
    <p:extLst>
      <p:ext uri="{BB962C8B-B14F-4D97-AF65-F5344CB8AC3E}">
        <p14:creationId xmlns:p14="http://schemas.microsoft.com/office/powerpoint/2010/main" val="1230859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Since the whole genome contains much more information, genomics can capture differences across all genes, even in areas that single markers might miss. This is especially useful when species are very closely related, like we saw with the albatrosses.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By looking at whole genome we have greater resolution to be able to detect differences that are there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Can think of it like comparing a grainy black and white image from a really old camera, compared to a really high definition colour photo taken with a fancy modern camera</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Genetics is the grainy black and white photo and you can see that there are some people in the photo but you can’t tell what colour their eyes are or their hair, or the type of fabric their clothes are made from.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It gives you a broad sense of what’s there, but many finer details are lost.</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Genomics is the HD photo where the resolution is so sharp you can tell not only the colour of each persons eyes but the pattern of freckles on their face, the texture of the fabric in their clothing and even the brand of watch on their wrist. </a:t>
            </a:r>
          </a:p>
          <a:p>
            <a:r>
              <a:rPr lang="en-NZ" dirty="0"/>
              <a:t>A lot of studies are starting to move towards these whole genome approaches </a:t>
            </a:r>
          </a:p>
          <a:p>
            <a:r>
              <a:rPr lang="en-NZ" dirty="0"/>
              <a:t>But some limitations</a:t>
            </a:r>
          </a:p>
          <a:p>
            <a:r>
              <a:rPr lang="en-NZ" dirty="0"/>
              <a:t>Cost</a:t>
            </a:r>
          </a:p>
          <a:p>
            <a:r>
              <a:rPr lang="en-NZ" dirty="0"/>
              <a:t>Sample quality</a:t>
            </a:r>
          </a:p>
          <a:p>
            <a:r>
              <a:rPr lang="en-NZ" dirty="0"/>
              <a:t>Expertise for analysis</a:t>
            </a:r>
          </a:p>
          <a:p>
            <a:r>
              <a:rPr lang="en-NZ" dirty="0"/>
              <a:t>In a lot of instances single gene markers can still be really useful</a:t>
            </a:r>
          </a:p>
          <a:p>
            <a:r>
              <a:rPr lang="en-NZ" dirty="0"/>
              <a:t>Definitely an overall move towards genomics and the field is developing all the time.</a:t>
            </a:r>
          </a:p>
          <a:p>
            <a:r>
              <a:rPr lang="en-NZ" dirty="0"/>
              <a:t>Don’t include in the workshop because requires quite a lot more </a:t>
            </a:r>
            <a:r>
              <a:rPr lang="en-NZ"/>
              <a:t>computing power</a:t>
            </a:r>
            <a:r>
              <a:rPr lang="en-NZ" dirty="0"/>
              <a:t>, but good to start thinking about it and having conversations about where genomics can be used. </a:t>
            </a:r>
          </a:p>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18</a:t>
            </a:fld>
            <a:endParaRPr lang="en-NZ"/>
          </a:p>
        </p:txBody>
      </p:sp>
    </p:spTree>
    <p:extLst>
      <p:ext uri="{BB962C8B-B14F-4D97-AF65-F5344CB8AC3E}">
        <p14:creationId xmlns:p14="http://schemas.microsoft.com/office/powerpoint/2010/main" val="3135009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19</a:t>
            </a:fld>
            <a:endParaRPr lang="en-NZ"/>
          </a:p>
        </p:txBody>
      </p:sp>
    </p:spTree>
    <p:extLst>
      <p:ext uri="{BB962C8B-B14F-4D97-AF65-F5344CB8AC3E}">
        <p14:creationId xmlns:p14="http://schemas.microsoft.com/office/powerpoint/2010/main" val="424240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Premise of this workshop is assessing genetic variation – difference in DNA sequence between individuals. </a:t>
            </a:r>
          </a:p>
          <a:p>
            <a:r>
              <a:rPr lang="en-NZ" dirty="0"/>
              <a:t>Arises through mutation, DEFINITION, </a:t>
            </a:r>
          </a:p>
          <a:p>
            <a:r>
              <a:rPr lang="en-NZ" dirty="0"/>
              <a:t>Mutations occurs because of errors during DNA replication</a:t>
            </a:r>
          </a:p>
          <a:p>
            <a:r>
              <a:rPr lang="en-NZ" dirty="0"/>
              <a:t>Believe the types of mutations taught at </a:t>
            </a:r>
            <a:r>
              <a:rPr lang="en-NZ" dirty="0" err="1"/>
              <a:t>yr</a:t>
            </a:r>
            <a:r>
              <a:rPr lang="en-NZ" dirty="0"/>
              <a:t> 11, so you’ll know about</a:t>
            </a:r>
          </a:p>
          <a:p>
            <a:r>
              <a:rPr lang="en-NZ" dirty="0"/>
              <a:t>Subs = during DNA replication the wrong base is incorporated so the A gets replaced by a C</a:t>
            </a:r>
          </a:p>
          <a:p>
            <a:r>
              <a:rPr lang="en-NZ" dirty="0"/>
              <a:t>Ins &amp; del = a nucleotide gets missed or accidentally inserted during DNA replication, which can be due to slippage of the polymerase or misalignment of the DNA strands</a:t>
            </a:r>
          </a:p>
          <a:p>
            <a:r>
              <a:rPr lang="en-NZ" dirty="0"/>
              <a:t>If any of these mutations occur in a coding region, subs can lead to changes in amino acid, and ins/del can lead to frame shifts. </a:t>
            </a:r>
          </a:p>
          <a:p>
            <a:r>
              <a:rPr lang="en-NZ" dirty="0"/>
              <a:t>Should be familiar with this stuff</a:t>
            </a:r>
          </a:p>
        </p:txBody>
      </p:sp>
      <p:sp>
        <p:nvSpPr>
          <p:cNvPr id="4" name="Slide Number Placeholder 3"/>
          <p:cNvSpPr>
            <a:spLocks noGrp="1"/>
          </p:cNvSpPr>
          <p:nvPr>
            <p:ph type="sldNum" sz="quarter" idx="5"/>
          </p:nvPr>
        </p:nvSpPr>
        <p:spPr/>
        <p:txBody>
          <a:bodyPr/>
          <a:lstStyle/>
          <a:p>
            <a:fld id="{320BBB42-FF8B-4EEC-BFE8-7B7CDDB11C2E}" type="slidenum">
              <a:rPr lang="en-NZ" smtClean="0"/>
              <a:t>2</a:t>
            </a:fld>
            <a:endParaRPr lang="en-NZ"/>
          </a:p>
        </p:txBody>
      </p:sp>
    </p:spTree>
    <p:extLst>
      <p:ext uri="{BB962C8B-B14F-4D97-AF65-F5344CB8AC3E}">
        <p14:creationId xmlns:p14="http://schemas.microsoft.com/office/powerpoint/2010/main" val="1147839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But actually there’s a bit more to genetic variation than just single point mutations </a:t>
            </a:r>
          </a:p>
          <a:p>
            <a:r>
              <a:rPr lang="en-NZ" dirty="0"/>
              <a:t>Mutations can range from a single nucleotide to whole genes, or chromosomes, and this can lead to lots of different types of variation we might see in the genome</a:t>
            </a:r>
          </a:p>
          <a:p>
            <a:r>
              <a:rPr lang="en-NZ" dirty="0"/>
              <a:t>Single point mutations, which we refer to as SNPs</a:t>
            </a:r>
          </a:p>
          <a:p>
            <a:r>
              <a:rPr lang="en-NZ" dirty="0"/>
              <a:t>Can have bits of sequence that get duplicated during DNA replication leading to repeats. </a:t>
            </a:r>
          </a:p>
          <a:p>
            <a:r>
              <a:rPr lang="en-NZ" dirty="0"/>
              <a:t>Lots of different types of repeats but the most common might have heard of is </a:t>
            </a:r>
            <a:r>
              <a:rPr lang="en-NZ" dirty="0" err="1"/>
              <a:t>msat</a:t>
            </a:r>
            <a:r>
              <a:rPr lang="en-NZ" dirty="0"/>
              <a:t> </a:t>
            </a:r>
          </a:p>
          <a:p>
            <a:r>
              <a:rPr lang="en-NZ" dirty="0" err="1"/>
              <a:t>Msat</a:t>
            </a:r>
            <a:r>
              <a:rPr lang="en-NZ" dirty="0"/>
              <a:t> = short repeats in non-coding region </a:t>
            </a:r>
          </a:p>
          <a:p>
            <a:r>
              <a:rPr lang="en-NZ" dirty="0"/>
              <a:t>Occur because errors in these non-coding regions don’t have a huge functional impact so they’re not selected against </a:t>
            </a:r>
          </a:p>
          <a:p>
            <a:r>
              <a:rPr lang="en-NZ" dirty="0"/>
              <a:t>As a result can lead to lots of variation in the number of repeats between individuals</a:t>
            </a:r>
          </a:p>
          <a:p>
            <a:r>
              <a:rPr lang="en-NZ" dirty="0"/>
              <a:t>Can also get duplications of whole genes – one copy might take on another function or become non-functional</a:t>
            </a:r>
          </a:p>
          <a:p>
            <a:r>
              <a:rPr lang="en-NZ" dirty="0"/>
              <a:t>Insertions and deletions – straight forward but can occur on scale of single nucleotide or much larger sections of DNA</a:t>
            </a:r>
          </a:p>
          <a:p>
            <a:r>
              <a:rPr lang="en-NZ" dirty="0"/>
              <a:t>Can also have inversions where a bit of sequence gets replicated the wrong way</a:t>
            </a:r>
          </a:p>
          <a:p>
            <a:r>
              <a:rPr lang="en-NZ" dirty="0"/>
              <a:t>Don’t need to know this at yr11 level, but good to know there’s a bit more going on and maybe interesting</a:t>
            </a:r>
          </a:p>
        </p:txBody>
      </p:sp>
      <p:sp>
        <p:nvSpPr>
          <p:cNvPr id="4" name="Slide Number Placeholder 3"/>
          <p:cNvSpPr>
            <a:spLocks noGrp="1"/>
          </p:cNvSpPr>
          <p:nvPr>
            <p:ph type="sldNum" sz="quarter" idx="5"/>
          </p:nvPr>
        </p:nvSpPr>
        <p:spPr/>
        <p:txBody>
          <a:bodyPr/>
          <a:lstStyle/>
          <a:p>
            <a:fld id="{320BBB42-FF8B-4EEC-BFE8-7B7CDDB11C2E}" type="slidenum">
              <a:rPr lang="en-NZ" smtClean="0"/>
              <a:t>3</a:t>
            </a:fld>
            <a:endParaRPr lang="en-NZ"/>
          </a:p>
        </p:txBody>
      </p:sp>
    </p:spTree>
    <p:extLst>
      <p:ext uri="{BB962C8B-B14F-4D97-AF65-F5344CB8AC3E}">
        <p14:creationId xmlns:p14="http://schemas.microsoft.com/office/powerpoint/2010/main" val="1704833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Genetic variation exists, but why do we care? </a:t>
            </a:r>
          </a:p>
          <a:p>
            <a:r>
              <a:rPr lang="en-NZ" dirty="0"/>
              <a:t>Studying it can tell us something about an individual or population </a:t>
            </a:r>
          </a:p>
          <a:p>
            <a:r>
              <a:rPr lang="en-NZ" dirty="0"/>
              <a:t>Deleterious effects = reduced fitness, disease-causing mutations</a:t>
            </a:r>
          </a:p>
          <a:p>
            <a:r>
              <a:rPr lang="en-NZ" dirty="0"/>
              <a:t>Positive effects = increased fitness</a:t>
            </a:r>
          </a:p>
          <a:p>
            <a:r>
              <a:rPr lang="en-NZ" dirty="0"/>
              <a:t>But mostly neutral = can use differences to look at relationships between individuals in populations, evolutionary relationships between species – CARLA, genetic diversity of population which often used as a predictive measure of it’s adaptive potential </a:t>
            </a:r>
            <a:r>
              <a:rPr lang="en-NZ" dirty="0" err="1"/>
              <a:t>ie</a:t>
            </a:r>
            <a:r>
              <a:rPr lang="en-NZ" dirty="0"/>
              <a:t> ability to adapt and cope with potential changes such as disease outbreaks or environmental changes.</a:t>
            </a:r>
          </a:p>
          <a:p>
            <a:r>
              <a:rPr lang="en-NZ" dirty="0"/>
              <a:t>And a bunch more stuff</a:t>
            </a:r>
          </a:p>
          <a:p>
            <a:r>
              <a:rPr lang="en-NZ" dirty="0"/>
              <a:t>So this variation that is functionally neutral is really useful for genetics and genomics studies and it’s the basis of what we’re going to be covering in this workshop. </a:t>
            </a:r>
          </a:p>
        </p:txBody>
      </p:sp>
      <p:sp>
        <p:nvSpPr>
          <p:cNvPr id="4" name="Slide Number Placeholder 3"/>
          <p:cNvSpPr>
            <a:spLocks noGrp="1"/>
          </p:cNvSpPr>
          <p:nvPr>
            <p:ph type="sldNum" sz="quarter" idx="5"/>
          </p:nvPr>
        </p:nvSpPr>
        <p:spPr/>
        <p:txBody>
          <a:bodyPr/>
          <a:lstStyle/>
          <a:p>
            <a:fld id="{320BBB42-FF8B-4EEC-BFE8-7B7CDDB11C2E}" type="slidenum">
              <a:rPr lang="en-NZ" smtClean="0"/>
              <a:t>4</a:t>
            </a:fld>
            <a:endParaRPr lang="en-NZ"/>
          </a:p>
        </p:txBody>
      </p:sp>
    </p:spTree>
    <p:extLst>
      <p:ext uri="{BB962C8B-B14F-4D97-AF65-F5344CB8AC3E}">
        <p14:creationId xmlns:p14="http://schemas.microsoft.com/office/powerpoint/2010/main" val="3818541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NZ" dirty="0"/>
              <a:t>Lots of different time when studying genetic variation is useful</a:t>
            </a:r>
          </a:p>
          <a:p>
            <a:pPr marL="171450" indent="-171450">
              <a:buFontTx/>
              <a:buChar char="-"/>
            </a:pPr>
            <a:r>
              <a:rPr lang="en-NZ" dirty="0"/>
              <a:t>eDNA – identifying species present from environmental samples</a:t>
            </a:r>
          </a:p>
          <a:p>
            <a:pPr marL="171450" indent="-171450">
              <a:buFontTx/>
              <a:buChar char="-"/>
            </a:pPr>
            <a:r>
              <a:rPr lang="en-NZ" dirty="0"/>
              <a:t>Detecting and tracking disease spread</a:t>
            </a:r>
          </a:p>
          <a:p>
            <a:pPr marL="171450" indent="-171450">
              <a:buFontTx/>
              <a:buChar char="-"/>
            </a:pPr>
            <a:r>
              <a:rPr lang="en-NZ" dirty="0"/>
              <a:t>Forensics – identifying people at a crime scene from DNA left behind</a:t>
            </a:r>
          </a:p>
          <a:p>
            <a:pPr marL="171450" indent="-171450">
              <a:buFontTx/>
              <a:buChar char="-"/>
            </a:pPr>
            <a:r>
              <a:rPr lang="en-NZ" dirty="0"/>
              <a:t>Identifying inbreeding in small populations that can be a concern for conservation</a:t>
            </a:r>
          </a:p>
          <a:p>
            <a:pPr marL="171450" indent="-171450">
              <a:buFontTx/>
              <a:buChar char="-"/>
            </a:pPr>
            <a:r>
              <a:rPr lang="en-NZ" dirty="0"/>
              <a:t>Evolutionary relationships</a:t>
            </a:r>
          </a:p>
          <a:p>
            <a:pPr marL="171450" indent="-171450">
              <a:buFontTx/>
              <a:buChar char="-"/>
            </a:pPr>
            <a:r>
              <a:rPr lang="en-NZ" dirty="0"/>
              <a:t>Differentiating one species from another based on DNA</a:t>
            </a:r>
          </a:p>
        </p:txBody>
      </p:sp>
      <p:sp>
        <p:nvSpPr>
          <p:cNvPr id="4" name="Slide Number Placeholder 3"/>
          <p:cNvSpPr>
            <a:spLocks noGrp="1"/>
          </p:cNvSpPr>
          <p:nvPr>
            <p:ph type="sldNum" sz="quarter" idx="5"/>
          </p:nvPr>
        </p:nvSpPr>
        <p:spPr/>
        <p:txBody>
          <a:bodyPr/>
          <a:lstStyle/>
          <a:p>
            <a:fld id="{320BBB42-FF8B-4EEC-BFE8-7B7CDDB11C2E}" type="slidenum">
              <a:rPr lang="en-NZ" smtClean="0"/>
              <a:t>5</a:t>
            </a:fld>
            <a:endParaRPr lang="en-NZ"/>
          </a:p>
        </p:txBody>
      </p:sp>
    </p:spTree>
    <p:extLst>
      <p:ext uri="{BB962C8B-B14F-4D97-AF65-F5344CB8AC3E}">
        <p14:creationId xmlns:p14="http://schemas.microsoft.com/office/powerpoint/2010/main" val="1840744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6</a:t>
            </a:fld>
            <a:endParaRPr lang="en-NZ"/>
          </a:p>
        </p:txBody>
      </p:sp>
    </p:spTree>
    <p:extLst>
      <p:ext uri="{BB962C8B-B14F-4D97-AF65-F5344CB8AC3E}">
        <p14:creationId xmlns:p14="http://schemas.microsoft.com/office/powerpoint/2010/main" val="573457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200" kern="1200" dirty="0" err="1">
                <a:solidFill>
                  <a:schemeClr val="tx1"/>
                </a:solidFill>
                <a:effectLst/>
                <a:latin typeface="+mn-lt"/>
                <a:ea typeface="+mn-ea"/>
                <a:cs typeface="+mn-cs"/>
              </a:rPr>
              <a:t>Not</a:t>
            </a:r>
            <a:r>
              <a:rPr lang="mi-NZ" sz="1200" kern="1200" dirty="0">
                <a:solidFill>
                  <a:schemeClr val="tx1"/>
                </a:solidFill>
                <a:effectLst/>
                <a:latin typeface="+mn-lt"/>
                <a:ea typeface="+mn-ea"/>
                <a:cs typeface="+mn-cs"/>
              </a:rPr>
              <a:t> a </a:t>
            </a:r>
            <a:r>
              <a:rPr lang="mi-NZ" sz="1200" kern="1200" dirty="0" err="1">
                <a:solidFill>
                  <a:schemeClr val="tx1"/>
                </a:solidFill>
                <a:effectLst/>
                <a:latin typeface="+mn-lt"/>
                <a:ea typeface="+mn-ea"/>
                <a:cs typeface="+mn-cs"/>
              </a:rPr>
              <a:t>lot</a:t>
            </a:r>
            <a:r>
              <a:rPr lang="mi-NZ" sz="1200" kern="1200" dirty="0">
                <a:solidFill>
                  <a:schemeClr val="tx1"/>
                </a:solidFill>
                <a:effectLst/>
                <a:latin typeface="+mn-lt"/>
                <a:ea typeface="+mn-ea"/>
                <a:cs typeface="+mn-cs"/>
              </a:rPr>
              <a:t> of </a:t>
            </a:r>
            <a:r>
              <a:rPr lang="mi-NZ" sz="1200" kern="1200" dirty="0" err="1">
                <a:solidFill>
                  <a:schemeClr val="tx1"/>
                </a:solidFill>
                <a:effectLst/>
                <a:latin typeface="+mn-lt"/>
                <a:ea typeface="+mn-ea"/>
                <a:cs typeface="+mn-cs"/>
              </a:rPr>
              <a:t>people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realise</a:t>
            </a:r>
            <a:r>
              <a:rPr lang="mi-NZ" sz="1200" kern="1200" dirty="0">
                <a:solidFill>
                  <a:schemeClr val="tx1"/>
                </a:solidFill>
                <a:effectLst/>
                <a:latin typeface="+mn-lt"/>
                <a:ea typeface="+mn-ea"/>
                <a:cs typeface="+mn-cs"/>
              </a:rPr>
              <a:t> NZ </a:t>
            </a:r>
            <a:r>
              <a:rPr lang="mi-NZ" sz="1200" kern="1200" dirty="0" err="1">
                <a:solidFill>
                  <a:schemeClr val="tx1"/>
                </a:solidFill>
                <a:effectLst/>
                <a:latin typeface="+mn-lt"/>
                <a:ea typeface="+mn-ea"/>
                <a:cs typeface="+mn-cs"/>
              </a:rPr>
              <a:t>incl</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islands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considered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seabird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capital</a:t>
            </a:r>
            <a:endParaRPr lang="mi-NZ" sz="1200" kern="1200" dirty="0">
              <a:solidFill>
                <a:schemeClr val="tx1"/>
              </a:solidFill>
              <a:effectLst/>
              <a:latin typeface="+mn-lt"/>
              <a:ea typeface="+mn-ea"/>
              <a:cs typeface="+mn-cs"/>
            </a:endParaRPr>
          </a:p>
          <a:p>
            <a:r>
              <a:rPr lang="mi-NZ" sz="1200" kern="1200" dirty="0">
                <a:solidFill>
                  <a:schemeClr val="tx1"/>
                </a:solidFill>
                <a:effectLst/>
                <a:latin typeface="+mn-lt"/>
                <a:ea typeface="+mn-ea"/>
                <a:cs typeface="+mn-cs"/>
              </a:rPr>
              <a:t>~85 </a:t>
            </a:r>
            <a:r>
              <a:rPr lang="mi-NZ" sz="1200" kern="1200" dirty="0" err="1">
                <a:solidFill>
                  <a:schemeClr val="tx1"/>
                </a:solidFill>
                <a:effectLst/>
                <a:latin typeface="+mn-lt"/>
                <a:ea typeface="+mn-ea"/>
                <a:cs typeface="+mn-cs"/>
              </a:rPr>
              <a:t>species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breed</a:t>
            </a:r>
            <a:r>
              <a:rPr lang="mi-NZ" sz="1200" kern="1200" dirty="0">
                <a:solidFill>
                  <a:schemeClr val="tx1"/>
                </a:solidFill>
                <a:effectLst/>
                <a:latin typeface="+mn-lt"/>
                <a:ea typeface="+mn-ea"/>
                <a:cs typeface="+mn-cs"/>
              </a:rPr>
              <a:t> here, ~54 of </a:t>
            </a:r>
            <a:r>
              <a:rPr lang="mi-NZ" sz="1200" kern="1200" dirty="0" err="1">
                <a:solidFill>
                  <a:schemeClr val="tx1"/>
                </a:solidFill>
                <a:effectLst/>
                <a:latin typeface="+mn-lt"/>
                <a:ea typeface="+mn-ea"/>
                <a:cs typeface="+mn-cs"/>
              </a:rPr>
              <a:t>which</a:t>
            </a:r>
            <a:r>
              <a:rPr lang="mi-NZ" sz="1200" kern="1200" dirty="0">
                <a:solidFill>
                  <a:schemeClr val="tx1"/>
                </a:solidFill>
                <a:effectLst/>
                <a:latin typeface="+mn-lt"/>
                <a:ea typeface="+mn-ea"/>
                <a:cs typeface="+mn-cs"/>
              </a:rPr>
              <a:t> are </a:t>
            </a:r>
            <a:r>
              <a:rPr lang="mi-NZ" sz="1200" kern="1200" dirty="0" err="1">
                <a:solidFill>
                  <a:schemeClr val="tx1"/>
                </a:solidFill>
                <a:effectLst/>
                <a:latin typeface="+mn-lt"/>
                <a:ea typeface="+mn-ea"/>
                <a:cs typeface="+mn-cs"/>
              </a:rPr>
              <a:t>endemic</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highest</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number</a:t>
            </a:r>
            <a:r>
              <a:rPr lang="mi-NZ" sz="1200" kern="1200" dirty="0">
                <a:solidFill>
                  <a:schemeClr val="tx1"/>
                </a:solidFill>
                <a:effectLst/>
                <a:latin typeface="+mn-lt"/>
                <a:ea typeface="+mn-ea"/>
                <a:cs typeface="+mn-cs"/>
              </a:rPr>
              <a:t> of </a:t>
            </a:r>
            <a:r>
              <a:rPr lang="mi-NZ" sz="1200" kern="1200" dirty="0" err="1">
                <a:solidFill>
                  <a:schemeClr val="tx1"/>
                </a:solidFill>
                <a:effectLst/>
                <a:latin typeface="+mn-lt"/>
                <a:ea typeface="+mn-ea"/>
                <a:cs typeface="+mn-cs"/>
              </a:rPr>
              <a:t>any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country</a:t>
            </a:r>
            <a:endParaRPr lang="mi-NZ" sz="1200" kern="1200" dirty="0">
              <a:solidFill>
                <a:schemeClr val="tx1"/>
              </a:solidFill>
              <a:effectLst/>
              <a:latin typeface="+mn-lt"/>
              <a:ea typeface="+mn-ea"/>
              <a:cs typeface="+mn-cs"/>
            </a:endParaRPr>
          </a:p>
          <a:p>
            <a:r>
              <a:rPr lang="mi-NZ" sz="1200" kern="1200" dirty="0" err="1">
                <a:solidFill>
                  <a:schemeClr val="tx1"/>
                </a:solidFill>
                <a:effectLst/>
                <a:latin typeface="+mn-lt"/>
                <a:ea typeface="+mn-ea"/>
                <a:cs typeface="+mn-cs"/>
              </a:rPr>
              <a:t>Estimated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that</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nearly</a:t>
            </a:r>
            <a:r>
              <a:rPr lang="mi-NZ" sz="1200" kern="1200" dirty="0">
                <a:solidFill>
                  <a:schemeClr val="tx1"/>
                </a:solidFill>
                <a:effectLst/>
                <a:latin typeface="+mn-lt"/>
                <a:ea typeface="+mn-ea"/>
                <a:cs typeface="+mn-cs"/>
              </a:rPr>
              <a:t> 50% </a:t>
            </a:r>
            <a:r>
              <a:rPr lang="mi-NZ" sz="1200" kern="1200" dirty="0" err="1">
                <a:solidFill>
                  <a:schemeClr val="tx1"/>
                </a:solidFill>
                <a:effectLst/>
                <a:latin typeface="+mn-lt"/>
                <a:ea typeface="+mn-ea"/>
                <a:cs typeface="+mn-cs"/>
              </a:rPr>
              <a:t>seabird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species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experiencing</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population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declines</a:t>
            </a:r>
            <a:r>
              <a:rPr lang="mi-NZ" sz="1200" kern="1200" dirty="0">
                <a:solidFill>
                  <a:schemeClr val="tx1"/>
                </a:solidFill>
                <a:effectLst/>
                <a:latin typeface="+mn-lt"/>
                <a:ea typeface="+mn-ea"/>
                <a:cs typeface="+mn-cs"/>
              </a:rPr>
              <a:t>. </a:t>
            </a:r>
          </a:p>
          <a:p>
            <a:r>
              <a:rPr lang="mi-NZ" sz="1200" kern="1200" dirty="0" err="1">
                <a:solidFill>
                  <a:schemeClr val="tx1"/>
                </a:solidFill>
                <a:effectLst/>
                <a:latin typeface="+mn-lt"/>
                <a:ea typeface="+mn-ea"/>
                <a:cs typeface="+mn-cs"/>
              </a:rPr>
              <a:t>Seabirds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tend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to</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be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quite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vulnerable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due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to</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their</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slow</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life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history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strategy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which</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means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they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have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long</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generation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times</a:t>
            </a:r>
            <a:r>
              <a:rPr lang="mi-NZ" sz="1200" kern="1200" dirty="0">
                <a:solidFill>
                  <a:schemeClr val="tx1"/>
                </a:solidFill>
                <a:effectLst/>
                <a:latin typeface="+mn-lt"/>
                <a:ea typeface="+mn-ea"/>
                <a:cs typeface="+mn-cs"/>
              </a:rPr>
              <a:t>, are </a:t>
            </a:r>
            <a:r>
              <a:rPr lang="mi-NZ" sz="1200" kern="1200" dirty="0" err="1">
                <a:solidFill>
                  <a:schemeClr val="tx1"/>
                </a:solidFill>
                <a:effectLst/>
                <a:latin typeface="+mn-lt"/>
                <a:ea typeface="+mn-ea"/>
                <a:cs typeface="+mn-cs"/>
              </a:rPr>
              <a:t>late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to</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reach</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sexual</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maturity</a:t>
            </a:r>
            <a:r>
              <a:rPr lang="mi-NZ" sz="1200" kern="1200" dirty="0">
                <a:solidFill>
                  <a:schemeClr val="tx1"/>
                </a:solidFill>
                <a:effectLst/>
                <a:latin typeface="+mn-lt"/>
                <a:ea typeface="+mn-ea"/>
                <a:cs typeface="+mn-cs"/>
              </a:rPr>
              <a:t> and </a:t>
            </a:r>
            <a:r>
              <a:rPr lang="mi-NZ" sz="1200" kern="1200" dirty="0" err="1">
                <a:solidFill>
                  <a:schemeClr val="tx1"/>
                </a:solidFill>
                <a:effectLst/>
                <a:latin typeface="+mn-lt"/>
                <a:ea typeface="+mn-ea"/>
                <a:cs typeface="+mn-cs"/>
              </a:rPr>
              <a:t>have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low</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fecundity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with</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some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species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only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producing</a:t>
            </a:r>
            <a:r>
              <a:rPr lang="mi-NZ" sz="1200" kern="1200" dirty="0">
                <a:solidFill>
                  <a:schemeClr val="tx1"/>
                </a:solidFill>
                <a:effectLst/>
                <a:latin typeface="+mn-lt"/>
                <a:ea typeface="+mn-ea"/>
                <a:cs typeface="+mn-cs"/>
              </a:rPr>
              <a:t> one </a:t>
            </a:r>
            <a:r>
              <a:rPr lang="mi-NZ" sz="1200" kern="1200" dirty="0" err="1">
                <a:solidFill>
                  <a:schemeClr val="tx1"/>
                </a:solidFill>
                <a:effectLst/>
                <a:latin typeface="+mn-lt"/>
                <a:ea typeface="+mn-ea"/>
                <a:cs typeface="+mn-cs"/>
              </a:rPr>
              <a:t>egg</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per</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year</a:t>
            </a:r>
            <a:r>
              <a:rPr lang="mi-NZ" sz="1200" kern="1200" dirty="0">
                <a:solidFill>
                  <a:schemeClr val="tx1"/>
                </a:solidFill>
                <a:effectLst/>
                <a:latin typeface="+mn-lt"/>
                <a:ea typeface="+mn-ea"/>
                <a:cs typeface="+mn-cs"/>
              </a:rPr>
              <a:t> or </a:t>
            </a:r>
            <a:r>
              <a:rPr lang="mi-NZ" sz="1200" kern="1200" dirty="0" err="1">
                <a:solidFill>
                  <a:schemeClr val="tx1"/>
                </a:solidFill>
                <a:effectLst/>
                <a:latin typeface="+mn-lt"/>
                <a:ea typeface="+mn-ea"/>
                <a:cs typeface="+mn-cs"/>
              </a:rPr>
              <a:t>even</a:t>
            </a:r>
            <a:r>
              <a:rPr lang="mi-NZ" sz="1200" kern="1200" dirty="0">
                <a:solidFill>
                  <a:schemeClr val="tx1"/>
                </a:solidFill>
                <a:effectLst/>
                <a:latin typeface="+mn-lt"/>
                <a:ea typeface="+mn-ea"/>
                <a:cs typeface="+mn-cs"/>
              </a:rPr>
              <a:t> one </a:t>
            </a:r>
            <a:r>
              <a:rPr lang="mi-NZ" sz="1200" kern="1200" dirty="0" err="1">
                <a:solidFill>
                  <a:schemeClr val="tx1"/>
                </a:solidFill>
                <a:effectLst/>
                <a:latin typeface="+mn-lt"/>
                <a:ea typeface="+mn-ea"/>
                <a:cs typeface="+mn-cs"/>
              </a:rPr>
              <a:t>every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two</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years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some</a:t>
            </a:r>
            <a:r>
              <a:rPr lang="mi-NZ" sz="1200" kern="1200" dirty="0">
                <a:solidFill>
                  <a:schemeClr val="tx1"/>
                </a:solidFill>
                <a:effectLst/>
                <a:latin typeface="+mn-lt"/>
                <a:ea typeface="+mn-ea"/>
                <a:cs typeface="+mn-cs"/>
              </a:rPr>
              <a:t> of </a:t>
            </a:r>
            <a:r>
              <a:rPr lang="mi-NZ" sz="1200" kern="1200" dirty="0" err="1">
                <a:solidFill>
                  <a:schemeClr val="tx1"/>
                </a:solidFill>
                <a:effectLst/>
                <a:latin typeface="+mn-lt"/>
                <a:ea typeface="+mn-ea"/>
                <a:cs typeface="+mn-cs"/>
              </a:rPr>
              <a:t>the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larger</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albatross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species</a:t>
            </a:r>
            <a:r>
              <a:rPr lang="mi-NZ" sz="1200" kern="1200" dirty="0">
                <a:solidFill>
                  <a:schemeClr val="tx1"/>
                </a:solidFill>
                <a:effectLst/>
                <a:latin typeface="+mn-lt"/>
                <a:ea typeface="+mn-ea"/>
                <a:cs typeface="+mn-cs"/>
              </a:rPr>
              <a:t>. </a:t>
            </a:r>
          </a:p>
          <a:p>
            <a:r>
              <a:rPr lang="mi-NZ" sz="1200" kern="1200" dirty="0" err="1">
                <a:solidFill>
                  <a:schemeClr val="tx1"/>
                </a:solidFill>
                <a:effectLst/>
                <a:latin typeface="+mn-lt"/>
                <a:ea typeface="+mn-ea"/>
                <a:cs typeface="+mn-cs"/>
              </a:rPr>
              <a:t>Causes</a:t>
            </a:r>
            <a:r>
              <a:rPr lang="mi-NZ" sz="1200" kern="1200" dirty="0">
                <a:solidFill>
                  <a:schemeClr val="tx1"/>
                </a:solidFill>
                <a:effectLst/>
                <a:latin typeface="+mn-lt"/>
                <a:ea typeface="+mn-ea"/>
                <a:cs typeface="+mn-cs"/>
              </a:rPr>
              <a:t> for </a:t>
            </a:r>
            <a:r>
              <a:rPr lang="mi-NZ" sz="1200" kern="1200" dirty="0" err="1">
                <a:solidFill>
                  <a:schemeClr val="tx1"/>
                </a:solidFill>
                <a:effectLst/>
                <a:latin typeface="+mn-lt"/>
                <a:ea typeface="+mn-ea"/>
                <a:cs typeface="+mn-cs"/>
              </a:rPr>
              <a:t>decline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include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invasive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species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predation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climate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change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pollution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hunting</a:t>
            </a:r>
            <a:r>
              <a:rPr lang="mi-NZ" sz="1200" kern="1200" dirty="0">
                <a:solidFill>
                  <a:schemeClr val="tx1"/>
                </a:solidFill>
                <a:effectLst/>
                <a:latin typeface="+mn-lt"/>
                <a:ea typeface="+mn-ea"/>
                <a:cs typeface="+mn-cs"/>
              </a:rPr>
              <a:t> and </a:t>
            </a:r>
            <a:r>
              <a:rPr lang="mi-NZ" sz="1200" kern="1200" dirty="0" err="1">
                <a:solidFill>
                  <a:schemeClr val="tx1"/>
                </a:solidFill>
                <a:effectLst/>
                <a:latin typeface="+mn-lt"/>
                <a:ea typeface="+mn-ea"/>
                <a:cs typeface="+mn-cs"/>
              </a:rPr>
              <a:t>trapping</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disturbance</a:t>
            </a:r>
            <a:r>
              <a:rPr lang="mi-NZ" sz="1200" kern="1200" dirty="0">
                <a:solidFill>
                  <a:schemeClr val="tx1"/>
                </a:solidFill>
                <a:effectLst/>
                <a:latin typeface="+mn-lt"/>
                <a:ea typeface="+mn-ea"/>
                <a:cs typeface="+mn-cs"/>
              </a:rPr>
              <a:t>. One of </a:t>
            </a:r>
            <a:r>
              <a:rPr lang="mi-NZ" sz="1200" kern="1200" dirty="0" err="1">
                <a:solidFill>
                  <a:schemeClr val="tx1"/>
                </a:solidFill>
                <a:effectLst/>
                <a:latin typeface="+mn-lt"/>
                <a:ea typeface="+mn-ea"/>
                <a:cs typeface="+mn-cs"/>
              </a:rPr>
              <a:t>the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biggest</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causes</a:t>
            </a:r>
            <a:r>
              <a:rPr lang="mi-NZ" sz="1200" kern="1200" dirty="0">
                <a:solidFill>
                  <a:schemeClr val="tx1"/>
                </a:solidFill>
                <a:effectLst/>
                <a:latin typeface="+mn-lt"/>
                <a:ea typeface="+mn-ea"/>
                <a:cs typeface="+mn-cs"/>
              </a:rPr>
              <a:t> of </a:t>
            </a:r>
            <a:r>
              <a:rPr lang="mi-NZ" sz="1200" kern="1200" dirty="0" err="1">
                <a:solidFill>
                  <a:schemeClr val="tx1"/>
                </a:solidFill>
                <a:effectLst/>
                <a:latin typeface="+mn-lt"/>
                <a:ea typeface="+mn-ea"/>
                <a:cs typeface="+mn-cs"/>
              </a:rPr>
              <a:t>seabird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mortality</a:t>
            </a:r>
            <a:r>
              <a:rPr lang="mi-NZ" sz="1200" kern="1200" dirty="0">
                <a:solidFill>
                  <a:schemeClr val="tx1"/>
                </a:solidFill>
                <a:effectLst/>
                <a:latin typeface="+mn-lt"/>
                <a:ea typeface="+mn-ea"/>
                <a:cs typeface="+mn-cs"/>
              </a:rPr>
              <a:t> and </a:t>
            </a:r>
            <a:r>
              <a:rPr lang="mi-NZ" sz="1200" kern="1200" dirty="0" err="1">
                <a:solidFill>
                  <a:schemeClr val="tx1"/>
                </a:solidFill>
                <a:effectLst/>
                <a:latin typeface="+mn-lt"/>
                <a:ea typeface="+mn-ea"/>
                <a:cs typeface="+mn-cs"/>
              </a:rPr>
              <a:t>population</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decline</a:t>
            </a:r>
            <a:r>
              <a:rPr lang="mi-NZ" sz="1200" kern="1200" dirty="0">
                <a:solidFill>
                  <a:schemeClr val="tx1"/>
                </a:solidFill>
                <a:effectLst/>
                <a:latin typeface="+mn-lt"/>
                <a:ea typeface="+mn-ea"/>
                <a:cs typeface="+mn-cs"/>
              </a:rPr>
              <a:t>, and </a:t>
            </a:r>
            <a:r>
              <a:rPr lang="mi-NZ" sz="1200" kern="1200" dirty="0" err="1">
                <a:solidFill>
                  <a:schemeClr val="tx1"/>
                </a:solidFill>
                <a:effectLst/>
                <a:latin typeface="+mn-lt"/>
                <a:ea typeface="+mn-ea"/>
                <a:cs typeface="+mn-cs"/>
              </a:rPr>
              <a:t>the</a:t>
            </a:r>
            <a:r>
              <a:rPr lang="mi-NZ" sz="1200" kern="1200" dirty="0">
                <a:solidFill>
                  <a:schemeClr val="tx1"/>
                </a:solidFill>
                <a:effectLst/>
                <a:latin typeface="+mn-lt"/>
                <a:ea typeface="+mn-ea"/>
                <a:cs typeface="+mn-cs"/>
              </a:rPr>
              <a:t> one of </a:t>
            </a:r>
            <a:r>
              <a:rPr lang="mi-NZ" sz="1200" kern="1200" dirty="0" err="1">
                <a:solidFill>
                  <a:schemeClr val="tx1"/>
                </a:solidFill>
                <a:effectLst/>
                <a:latin typeface="+mn-lt"/>
                <a:ea typeface="+mn-ea"/>
                <a:cs typeface="+mn-cs"/>
              </a:rPr>
              <a:t>interest</a:t>
            </a:r>
            <a:r>
              <a:rPr lang="mi-NZ" sz="1200" kern="1200" dirty="0">
                <a:solidFill>
                  <a:schemeClr val="tx1"/>
                </a:solidFill>
                <a:effectLst/>
                <a:latin typeface="+mn-lt"/>
                <a:ea typeface="+mn-ea"/>
                <a:cs typeface="+mn-cs"/>
              </a:rPr>
              <a:t> for </a:t>
            </a:r>
            <a:r>
              <a:rPr lang="mi-NZ" sz="1200" kern="1200" dirty="0" err="1">
                <a:solidFill>
                  <a:schemeClr val="tx1"/>
                </a:solidFill>
                <a:effectLst/>
                <a:latin typeface="+mn-lt"/>
                <a:ea typeface="+mn-ea"/>
                <a:cs typeface="+mn-cs"/>
              </a:rPr>
              <a:t>today’s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workshop</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the</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threat</a:t>
            </a:r>
            <a:r>
              <a:rPr lang="mi-NZ" sz="1200" kern="1200" dirty="0">
                <a:solidFill>
                  <a:schemeClr val="tx1"/>
                </a:solidFill>
                <a:effectLst/>
                <a:latin typeface="+mn-lt"/>
                <a:ea typeface="+mn-ea"/>
                <a:cs typeface="+mn-cs"/>
              </a:rPr>
              <a:t> of </a:t>
            </a:r>
            <a:r>
              <a:rPr lang="mi-NZ" sz="1200" kern="1200" dirty="0" err="1">
                <a:solidFill>
                  <a:schemeClr val="tx1"/>
                </a:solidFill>
                <a:effectLst/>
                <a:latin typeface="+mn-lt"/>
                <a:ea typeface="+mn-ea"/>
                <a:cs typeface="+mn-cs"/>
              </a:rPr>
              <a:t>mortality</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associated</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with</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incidental</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fisheries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bycatch</a:t>
            </a:r>
            <a:r>
              <a:rPr lang="mi-NZ" sz="1200" kern="1200" dirty="0">
                <a:solidFill>
                  <a:schemeClr val="tx1"/>
                </a:solidFill>
                <a:effectLst/>
                <a:latin typeface="+mn-lt"/>
                <a:ea typeface="+mn-ea"/>
                <a:cs typeface="+mn-cs"/>
              </a:rPr>
              <a:t>. </a:t>
            </a:r>
          </a:p>
          <a:p>
            <a:r>
              <a:rPr lang="mi-NZ" sz="1200" kern="1200" dirty="0" err="1">
                <a:solidFill>
                  <a:schemeClr val="tx1"/>
                </a:solidFill>
                <a:effectLst/>
                <a:latin typeface="+mn-lt"/>
                <a:ea typeface="+mn-ea"/>
                <a:cs typeface="+mn-cs"/>
              </a:rPr>
              <a:t>Bycatch</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is</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non-target</a:t>
            </a:r>
            <a:r>
              <a:rPr lang="mi-NZ" sz="1200" kern="1200" dirty="0">
                <a:solidFill>
                  <a:schemeClr val="tx1"/>
                </a:solidFill>
                <a:effectLst/>
                <a:latin typeface="+mn-lt"/>
                <a:ea typeface="+mn-ea"/>
                <a:cs typeface="+mn-cs"/>
              </a:rPr>
              <a:t> </a:t>
            </a:r>
            <a:r>
              <a:rPr lang="mi-NZ" sz="1200" kern="1200" dirty="0" err="1">
                <a:solidFill>
                  <a:schemeClr val="tx1"/>
                </a:solidFill>
                <a:effectLst/>
                <a:latin typeface="+mn-lt"/>
                <a:ea typeface="+mn-ea"/>
                <a:cs typeface="+mn-cs"/>
              </a:rPr>
              <a:t>catch</a:t>
            </a:r>
            <a:r>
              <a:rPr lang="mi-NZ" sz="1200" kern="1200" dirty="0">
                <a:solidFill>
                  <a:schemeClr val="tx1"/>
                </a:solidFill>
                <a:effectLst/>
                <a:latin typeface="+mn-lt"/>
                <a:ea typeface="+mn-ea"/>
                <a:cs typeface="+mn-cs"/>
              </a:rPr>
              <a:t> – </a:t>
            </a:r>
            <a:r>
              <a:rPr lang="en-NZ" sz="1200" kern="1200" dirty="0">
                <a:solidFill>
                  <a:schemeClr val="tx1"/>
                </a:solidFill>
                <a:effectLst/>
                <a:latin typeface="+mn-lt"/>
                <a:ea typeface="+mn-ea"/>
                <a:cs typeface="+mn-cs"/>
              </a:rPr>
              <a:t>seabirds are attracted to fishing boats because there’s lots of fish then get caught on hook or in net and drown .</a:t>
            </a:r>
          </a:p>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7</a:t>
            </a:fld>
            <a:endParaRPr lang="en-NZ"/>
          </a:p>
        </p:txBody>
      </p:sp>
    </p:spTree>
    <p:extLst>
      <p:ext uri="{BB962C8B-B14F-4D97-AF65-F5344CB8AC3E}">
        <p14:creationId xmlns:p14="http://schemas.microsoft.com/office/powerpoint/2010/main" val="1631485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Know that lots of seabirds are getting caught but to be able to provide appropriate protection we want to know exactly which species are being caught so we know which are most at threat</a:t>
            </a:r>
          </a:p>
          <a:p>
            <a:r>
              <a:rPr lang="en-NZ" dirty="0"/>
              <a:t>Have fisheries observers on board fishing boats whose job is to report non-target catch like seabirds, marine mammals etc</a:t>
            </a:r>
          </a:p>
          <a:p>
            <a:r>
              <a:rPr lang="en-NZ" dirty="0"/>
              <a:t>But for them to be able to accurately report which species caught need to be able to identify it </a:t>
            </a:r>
          </a:p>
          <a:p>
            <a:r>
              <a:rPr lang="en-NZ" dirty="0"/>
              <a:t>Can be very difficult for seabirds because </a:t>
            </a:r>
          </a:p>
          <a:p>
            <a:pPr marL="228600" indent="-228600">
              <a:buAutoNum type="arabicPeriod"/>
            </a:pPr>
            <a:r>
              <a:rPr lang="en-NZ" dirty="0"/>
              <a:t>Different species can look very similar unless you’re highly trained </a:t>
            </a:r>
          </a:p>
          <a:p>
            <a:pPr marL="228600" indent="-228600">
              <a:buAutoNum type="arabicPeriod"/>
            </a:pPr>
            <a:r>
              <a:rPr lang="en-NZ" dirty="0"/>
              <a:t>Identifying traits can change over individuals lifetime e.g. light plumage to dark</a:t>
            </a:r>
          </a:p>
          <a:p>
            <a:pPr marL="228600" indent="-228600">
              <a:buAutoNum type="arabicPeriod"/>
            </a:pPr>
            <a:r>
              <a:rPr lang="en-NZ" dirty="0"/>
              <a:t>Specimens can get damaged during fishing process</a:t>
            </a:r>
          </a:p>
          <a:p>
            <a:pPr marL="0" indent="0">
              <a:buNone/>
            </a:pPr>
            <a:r>
              <a:rPr lang="en-NZ" dirty="0"/>
              <a:t>DNA provides us with a useful way of identifying specimens because doesn’t change and only need a small bit of tissue</a:t>
            </a:r>
          </a:p>
          <a:p>
            <a:pPr marL="0" indent="0">
              <a:buNone/>
            </a:pPr>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8</a:t>
            </a:fld>
            <a:endParaRPr lang="en-NZ"/>
          </a:p>
        </p:txBody>
      </p:sp>
    </p:spTree>
    <p:extLst>
      <p:ext uri="{BB962C8B-B14F-4D97-AF65-F5344CB8AC3E}">
        <p14:creationId xmlns:p14="http://schemas.microsoft.com/office/powerpoint/2010/main" val="4163049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Can take advantage of differences in DNA sequence between known individuals to be able to identify unknown individuals</a:t>
            </a:r>
          </a:p>
          <a:p>
            <a:r>
              <a:rPr lang="en-NZ" dirty="0"/>
              <a:t>If know that 5 sequences from species X and 5 sequences from species Y</a:t>
            </a:r>
          </a:p>
          <a:p>
            <a:r>
              <a:rPr lang="en-NZ" dirty="0"/>
              <a:t>Can identify differences between sequences to use as an identifier</a:t>
            </a:r>
          </a:p>
          <a:p>
            <a:r>
              <a:rPr lang="en-NZ" dirty="0"/>
              <a:t>E.g. sequence unknown specimen and see which it’s most similar to</a:t>
            </a:r>
          </a:p>
          <a:p>
            <a:r>
              <a:rPr lang="en-NZ" dirty="0"/>
              <a:t>Can think of the unique DNA sequences like an identifying barcode for each species</a:t>
            </a:r>
          </a:p>
          <a:p>
            <a:endParaRPr lang="en-NZ" dirty="0"/>
          </a:p>
          <a:p>
            <a:endParaRPr lang="en-NZ" dirty="0"/>
          </a:p>
          <a:p>
            <a:endParaRPr lang="en-NZ" dirty="0"/>
          </a:p>
          <a:p>
            <a:endParaRPr lang="en-NZ" dirty="0"/>
          </a:p>
        </p:txBody>
      </p:sp>
      <p:sp>
        <p:nvSpPr>
          <p:cNvPr id="4" name="Slide Number Placeholder 3"/>
          <p:cNvSpPr>
            <a:spLocks noGrp="1"/>
          </p:cNvSpPr>
          <p:nvPr>
            <p:ph type="sldNum" sz="quarter" idx="5"/>
          </p:nvPr>
        </p:nvSpPr>
        <p:spPr/>
        <p:txBody>
          <a:bodyPr/>
          <a:lstStyle/>
          <a:p>
            <a:fld id="{320BBB42-FF8B-4EEC-BFE8-7B7CDDB11C2E}" type="slidenum">
              <a:rPr lang="en-NZ" smtClean="0"/>
              <a:t>9</a:t>
            </a:fld>
            <a:endParaRPr lang="en-NZ"/>
          </a:p>
        </p:txBody>
      </p:sp>
    </p:spTree>
    <p:extLst>
      <p:ext uri="{BB962C8B-B14F-4D97-AF65-F5344CB8AC3E}">
        <p14:creationId xmlns:p14="http://schemas.microsoft.com/office/powerpoint/2010/main" val="534510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378B3-6752-D679-CE3D-33E00895885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501A736C-41BD-E754-FC67-5A6156A5A3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7AE1D14F-A97D-65FF-0B75-C94050ACE7E6}"/>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16B6B90E-EB3F-36BB-9BC7-DAB17680B113}"/>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A80D3C39-5781-6498-E08A-2D6A0804B9BF}"/>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301829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A71E4-8014-FF34-7357-2ABA6E913D46}"/>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ECF9D258-A917-7AE3-EEF1-63771D05CB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3288697-B4A2-2B83-D2BF-E77F81B69E7C}"/>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CCE69C48-3C65-E07F-94C9-1E9BC22BCBD5}"/>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1C51C08-60D1-6F84-408E-5633027780D0}"/>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232103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738F2F-5B78-8C1A-7653-785EC1BA126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998B89A9-E240-4DBA-BB5F-8ECCE6FBFD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E09E6DD1-FF73-2EC0-887E-93A838170553}"/>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B7FD6BA4-E7F1-DEB1-6D80-113C2E27F616}"/>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346E95A-B46F-14BD-F8A5-B1B05614B0AF}"/>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3973444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3914F-DA83-58A4-91F0-C5485857C7BA}"/>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73BE42F6-DA6D-AC3C-ECF4-92938F5D90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478A76F2-6B24-5328-75BF-2B63B110EBAB}"/>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4A2CA559-E601-88AB-8357-A44C7499D859}"/>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FAC41561-75BF-E214-7C54-CA182DF747BA}"/>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2094469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AAA94-870B-01DE-2DB0-DA3EB970F1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118E5A60-8927-3086-2022-0E8C9E3C90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31D37D-9F15-AC5C-89AC-48F990237B51}"/>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A3344055-85B9-37A4-E309-4B91D203E047}"/>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155B523-E7DD-93AF-A90C-28DBA57F826C}"/>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2037239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F418A-6777-4839-CDCD-BEA0E64D7FD7}"/>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F91F27C2-19FA-B778-4F73-2EE9116D57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F752D4A8-8AAA-DA45-D4CB-DDACF26B85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1ECCC2E8-C208-1A41-CA8C-0C4B177BDCF5}"/>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6" name="Footer Placeholder 5">
            <a:extLst>
              <a:ext uri="{FF2B5EF4-FFF2-40B4-BE49-F238E27FC236}">
                <a16:creationId xmlns:a16="http://schemas.microsoft.com/office/drawing/2014/main" id="{283FC306-0E90-D691-2C97-331DF0A1116C}"/>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F6AC221C-3AB8-8F5C-578C-B563D5FF3F61}"/>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3266455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B71DB-733F-D414-D45E-02CB51E8B527}"/>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EF3E565-7EA5-E951-F3E6-32DA79E00F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4E21D2-B7D5-337E-C7B3-072CE1976C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E07164DA-FC3D-6C00-3A9B-17CCE074A0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B6EE15-448A-8336-4F3C-DC14C34665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EC055860-E7E4-7C38-5204-9A4CA8802433}"/>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8" name="Footer Placeholder 7">
            <a:extLst>
              <a:ext uri="{FF2B5EF4-FFF2-40B4-BE49-F238E27FC236}">
                <a16:creationId xmlns:a16="http://schemas.microsoft.com/office/drawing/2014/main" id="{65E362E7-1090-9080-B78B-FBEAF88F3D97}"/>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41A6B617-0E71-BB3F-933E-00DD4CC06ED3}"/>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762660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7EEC9-1791-064B-CF96-7E76A0232CD4}"/>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3715783B-6D1D-0AA8-476F-D144C1F7711A}"/>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4" name="Footer Placeholder 3">
            <a:extLst>
              <a:ext uri="{FF2B5EF4-FFF2-40B4-BE49-F238E27FC236}">
                <a16:creationId xmlns:a16="http://schemas.microsoft.com/office/drawing/2014/main" id="{A6AF3863-6551-A523-D59F-DDCBBC7E9586}"/>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33743DF3-840A-78F1-56AC-FF49527AB3D2}"/>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2024502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56D1D8-0251-3834-5B72-6A78C4632600}"/>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3" name="Footer Placeholder 2">
            <a:extLst>
              <a:ext uri="{FF2B5EF4-FFF2-40B4-BE49-F238E27FC236}">
                <a16:creationId xmlns:a16="http://schemas.microsoft.com/office/drawing/2014/main" id="{6AA273FA-422C-DF37-58C8-85A59750FDEA}"/>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08AC8662-1FAC-BC1A-6280-3555B7AD2ADE}"/>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1472143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69A84-E0E2-C234-897C-E1F97CA007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93E7B296-8931-5246-741F-72F80B6DC9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BDDF418F-0C4D-D2F4-4CB0-B1DBAF2793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E3249F-0E00-1183-B35C-8D80A6DDD2C9}"/>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6" name="Footer Placeholder 5">
            <a:extLst>
              <a:ext uri="{FF2B5EF4-FFF2-40B4-BE49-F238E27FC236}">
                <a16:creationId xmlns:a16="http://schemas.microsoft.com/office/drawing/2014/main" id="{DAD759AD-D57F-01FF-359C-5CF2D8478465}"/>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6039FCD1-DF90-9B25-FCB9-5EA3B20A0DBA}"/>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744180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C428B-3F8B-F58A-3598-0DDD92C0F2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654AE9C2-7083-69FF-A35D-6430D0275D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B725ACA9-D848-9F0A-539B-27C5B3E8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F03F1D-EA34-898A-44FA-ACB8A6A9F449}"/>
              </a:ext>
            </a:extLst>
          </p:cNvPr>
          <p:cNvSpPr>
            <a:spLocks noGrp="1"/>
          </p:cNvSpPr>
          <p:nvPr>
            <p:ph type="dt" sz="half" idx="10"/>
          </p:nvPr>
        </p:nvSpPr>
        <p:spPr/>
        <p:txBody>
          <a:bodyPr/>
          <a:lstStyle/>
          <a:p>
            <a:fld id="{FD3A71D4-00DD-4E0A-A179-E48DC0AC792C}" type="datetimeFigureOut">
              <a:rPr lang="en-NZ" smtClean="0"/>
              <a:t>11/02/2025</a:t>
            </a:fld>
            <a:endParaRPr lang="en-NZ"/>
          </a:p>
        </p:txBody>
      </p:sp>
      <p:sp>
        <p:nvSpPr>
          <p:cNvPr id="6" name="Footer Placeholder 5">
            <a:extLst>
              <a:ext uri="{FF2B5EF4-FFF2-40B4-BE49-F238E27FC236}">
                <a16:creationId xmlns:a16="http://schemas.microsoft.com/office/drawing/2014/main" id="{3A297B22-B90D-FAD6-F3D8-6670C8178D66}"/>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500A35C0-ADB0-48B7-54B0-F418E2333A9E}"/>
              </a:ext>
            </a:extLst>
          </p:cNvPr>
          <p:cNvSpPr>
            <a:spLocks noGrp="1"/>
          </p:cNvSpPr>
          <p:nvPr>
            <p:ph type="sldNum" sz="quarter" idx="12"/>
          </p:nvPr>
        </p:nvSpPr>
        <p:spPr/>
        <p:txBody>
          <a:bodyPr/>
          <a:lstStyle/>
          <a:p>
            <a:fld id="{C08BA756-F899-4124-85D3-2B8AA12CE65A}" type="slidenum">
              <a:rPr lang="en-NZ" smtClean="0"/>
              <a:t>‹#›</a:t>
            </a:fld>
            <a:endParaRPr lang="en-NZ"/>
          </a:p>
        </p:txBody>
      </p:sp>
    </p:spTree>
    <p:extLst>
      <p:ext uri="{BB962C8B-B14F-4D97-AF65-F5344CB8AC3E}">
        <p14:creationId xmlns:p14="http://schemas.microsoft.com/office/powerpoint/2010/main" val="2469013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E7260B-FF57-8C63-3CAD-DAC9FC8AA5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94EAB959-CFFC-A580-1CFF-9EF08DB73F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CE25E8A-B48E-A3B6-07E1-656376F35C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3A71D4-00DD-4E0A-A179-E48DC0AC792C}" type="datetimeFigureOut">
              <a:rPr lang="en-NZ" smtClean="0"/>
              <a:t>11/02/2025</a:t>
            </a:fld>
            <a:endParaRPr lang="en-NZ"/>
          </a:p>
        </p:txBody>
      </p:sp>
      <p:sp>
        <p:nvSpPr>
          <p:cNvPr id="5" name="Footer Placeholder 4">
            <a:extLst>
              <a:ext uri="{FF2B5EF4-FFF2-40B4-BE49-F238E27FC236}">
                <a16:creationId xmlns:a16="http://schemas.microsoft.com/office/drawing/2014/main" id="{4A3B9AE0-9E9C-443E-A23F-87D84B25CE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E652FD0B-43A3-403C-7B13-C0B9CEDC27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8BA756-F899-4124-85D3-2B8AA12CE65A}" type="slidenum">
              <a:rPr lang="en-NZ" smtClean="0"/>
              <a:t>‹#›</a:t>
            </a:fld>
            <a:endParaRPr lang="en-NZ"/>
          </a:p>
        </p:txBody>
      </p:sp>
    </p:spTree>
    <p:extLst>
      <p:ext uri="{BB962C8B-B14F-4D97-AF65-F5344CB8AC3E}">
        <p14:creationId xmlns:p14="http://schemas.microsoft.com/office/powerpoint/2010/main" val="1656813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jpe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image" Target="../media/image2.jpeg"/><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5" Type="http://schemas.openxmlformats.org/officeDocument/2006/relationships/image" Target="../media/image2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DA3C418-758E-4180-A5D0-8655D6804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8C8EF06-5EC3-4883-AFAF-D74FF4655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5135971" cy="687164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ouple of birds with long beaks&#10;&#10;Description automatically generated with low confidence">
            <a:extLst>
              <a:ext uri="{FF2B5EF4-FFF2-40B4-BE49-F238E27FC236}">
                <a16:creationId xmlns:a16="http://schemas.microsoft.com/office/drawing/2014/main" id="{86D94DDA-F2E1-F82A-7948-4CEF788A6D80}"/>
              </a:ext>
            </a:extLst>
          </p:cNvPr>
          <p:cNvPicPr>
            <a:picLocks noChangeAspect="1"/>
          </p:cNvPicPr>
          <p:nvPr/>
        </p:nvPicPr>
        <p:blipFill>
          <a:blip r:embed="rId3">
            <a:extLst>
              <a:ext uri="{28A0092B-C50C-407E-A947-70E740481C1C}">
                <a14:useLocalDpi xmlns:a14="http://schemas.microsoft.com/office/drawing/2010/main" val="0"/>
              </a:ext>
            </a:extLst>
          </a:blip>
          <a:srcRect r="-2" b="1427"/>
          <a:stretch/>
        </p:blipFill>
        <p:spPr>
          <a:xfrm>
            <a:off x="2915455" y="10"/>
            <a:ext cx="9276545" cy="6857990"/>
          </a:xfrm>
          <a:custGeom>
            <a:avLst/>
            <a:gdLst/>
            <a:ahLst/>
            <a:cxnLst/>
            <a:rect l="l" t="t" r="r" b="b"/>
            <a:pathLst>
              <a:path w="9276545" h="6871647">
                <a:moveTo>
                  <a:pt x="9276545" y="0"/>
                </a:moveTo>
                <a:lnTo>
                  <a:pt x="9276545" y="6858000"/>
                </a:lnTo>
                <a:lnTo>
                  <a:pt x="1546051" y="6871647"/>
                </a:lnTo>
                <a:lnTo>
                  <a:pt x="1535751" y="6828910"/>
                </a:lnTo>
                <a:cubicBezTo>
                  <a:pt x="1530460" y="6775140"/>
                  <a:pt x="1515370" y="6618042"/>
                  <a:pt x="1514301" y="6549029"/>
                </a:cubicBezTo>
                <a:cubicBezTo>
                  <a:pt x="1518045" y="6491396"/>
                  <a:pt x="1528503" y="6450608"/>
                  <a:pt x="1529339" y="6414828"/>
                </a:cubicBezTo>
                <a:cubicBezTo>
                  <a:pt x="1525062" y="6359280"/>
                  <a:pt x="1502062" y="6307149"/>
                  <a:pt x="1493941" y="6268848"/>
                </a:cubicBezTo>
                <a:cubicBezTo>
                  <a:pt x="1502669" y="6254191"/>
                  <a:pt x="1469920" y="6200171"/>
                  <a:pt x="1480613" y="6185025"/>
                </a:cubicBezTo>
                <a:cubicBezTo>
                  <a:pt x="1481020" y="6164522"/>
                  <a:pt x="1458164" y="6060790"/>
                  <a:pt x="1443364" y="6018360"/>
                </a:cubicBezTo>
                <a:cubicBezTo>
                  <a:pt x="1426694" y="5970758"/>
                  <a:pt x="1390307" y="5920074"/>
                  <a:pt x="1380584" y="5899407"/>
                </a:cubicBezTo>
                <a:cubicBezTo>
                  <a:pt x="1370860" y="5878740"/>
                  <a:pt x="1392244" y="5920877"/>
                  <a:pt x="1385023" y="5894356"/>
                </a:cubicBezTo>
                <a:cubicBezTo>
                  <a:pt x="1377800" y="5867835"/>
                  <a:pt x="1345702" y="5770498"/>
                  <a:pt x="1337254" y="5740279"/>
                </a:cubicBezTo>
                <a:cubicBezTo>
                  <a:pt x="1353956" y="5738860"/>
                  <a:pt x="1323673" y="5722040"/>
                  <a:pt x="1334321" y="5713042"/>
                </a:cubicBezTo>
                <a:cubicBezTo>
                  <a:pt x="1343675" y="5706701"/>
                  <a:pt x="1336672" y="5700118"/>
                  <a:pt x="1335877" y="5692870"/>
                </a:cubicBezTo>
                <a:cubicBezTo>
                  <a:pt x="1343201" y="5683812"/>
                  <a:pt x="1329617" y="5652064"/>
                  <a:pt x="1319978" y="5643427"/>
                </a:cubicBezTo>
                <a:cubicBezTo>
                  <a:pt x="1286551" y="5622177"/>
                  <a:pt x="1310947" y="5579803"/>
                  <a:pt x="1285321" y="5562271"/>
                </a:cubicBezTo>
                <a:cubicBezTo>
                  <a:pt x="1281540" y="5556238"/>
                  <a:pt x="1279983" y="5550455"/>
                  <a:pt x="1279815" y="5544867"/>
                </a:cubicBezTo>
                <a:lnTo>
                  <a:pt x="1282507" y="5529404"/>
                </a:lnTo>
                <a:lnTo>
                  <a:pt x="1289604" y="5525378"/>
                </a:lnTo>
                <a:lnTo>
                  <a:pt x="1287766" y="5515726"/>
                </a:lnTo>
                <a:lnTo>
                  <a:pt x="1288829" y="5513051"/>
                </a:lnTo>
                <a:cubicBezTo>
                  <a:pt x="1290896" y="5507946"/>
                  <a:pt x="1292688" y="5502897"/>
                  <a:pt x="1293373" y="5497833"/>
                </a:cubicBezTo>
                <a:cubicBezTo>
                  <a:pt x="1288690" y="5483829"/>
                  <a:pt x="1272696" y="5459278"/>
                  <a:pt x="1260736" y="5429027"/>
                </a:cubicBezTo>
                <a:cubicBezTo>
                  <a:pt x="1238579" y="5396416"/>
                  <a:pt x="1238884" y="5351600"/>
                  <a:pt x="1221610" y="5316328"/>
                </a:cubicBezTo>
                <a:lnTo>
                  <a:pt x="1216099" y="5309330"/>
                </a:lnTo>
                <a:lnTo>
                  <a:pt x="1217278" y="5279477"/>
                </a:lnTo>
                <a:cubicBezTo>
                  <a:pt x="1221588" y="5274318"/>
                  <a:pt x="1222716" y="5266940"/>
                  <a:pt x="1218469" y="5260597"/>
                </a:cubicBezTo>
                <a:lnTo>
                  <a:pt x="1206220" y="5152555"/>
                </a:lnTo>
                <a:cubicBezTo>
                  <a:pt x="1205294" y="5116878"/>
                  <a:pt x="1196908" y="5101727"/>
                  <a:pt x="1212921" y="5046536"/>
                </a:cubicBezTo>
                <a:cubicBezTo>
                  <a:pt x="1234138" y="4987918"/>
                  <a:pt x="1204801" y="4903116"/>
                  <a:pt x="1212183" y="4837345"/>
                </a:cubicBezTo>
                <a:cubicBezTo>
                  <a:pt x="1183151" y="4802424"/>
                  <a:pt x="1209228" y="4821062"/>
                  <a:pt x="1202048" y="4784195"/>
                </a:cubicBezTo>
                <a:cubicBezTo>
                  <a:pt x="1202483" y="4760878"/>
                  <a:pt x="1202919" y="4737561"/>
                  <a:pt x="1203354" y="4714245"/>
                </a:cubicBezTo>
                <a:lnTo>
                  <a:pt x="1201502" y="4700836"/>
                </a:lnTo>
                <a:lnTo>
                  <a:pt x="1194919" y="4697224"/>
                </a:lnTo>
                <a:lnTo>
                  <a:pt x="1187792" y="4677162"/>
                </a:lnTo>
                <a:cubicBezTo>
                  <a:pt x="1186060" y="4669625"/>
                  <a:pt x="1185291" y="4661478"/>
                  <a:pt x="1186080" y="4652429"/>
                </a:cubicBezTo>
                <a:cubicBezTo>
                  <a:pt x="1199189" y="4622456"/>
                  <a:pt x="1167081" y="4571771"/>
                  <a:pt x="1184722" y="4534840"/>
                </a:cubicBezTo>
                <a:cubicBezTo>
                  <a:pt x="1182407" y="4499077"/>
                  <a:pt x="1175424" y="4460227"/>
                  <a:pt x="1172188" y="4437851"/>
                </a:cubicBezTo>
                <a:cubicBezTo>
                  <a:pt x="1161331" y="4428466"/>
                  <a:pt x="1178123" y="4398274"/>
                  <a:pt x="1165306" y="4400581"/>
                </a:cubicBezTo>
                <a:cubicBezTo>
                  <a:pt x="1171061" y="4389819"/>
                  <a:pt x="1173552" y="4346771"/>
                  <a:pt x="1168602" y="4335651"/>
                </a:cubicBezTo>
                <a:lnTo>
                  <a:pt x="1178384" y="4280215"/>
                </a:lnTo>
                <a:lnTo>
                  <a:pt x="1177294" y="4274660"/>
                </a:lnTo>
                <a:cubicBezTo>
                  <a:pt x="1177138" y="4268882"/>
                  <a:pt x="1177520" y="4251103"/>
                  <a:pt x="1177448" y="4245552"/>
                </a:cubicBezTo>
                <a:cubicBezTo>
                  <a:pt x="1177252" y="4244155"/>
                  <a:pt x="1177058" y="4242757"/>
                  <a:pt x="1176863" y="4241361"/>
                </a:cubicBezTo>
                <a:lnTo>
                  <a:pt x="1162386" y="4207167"/>
                </a:lnTo>
                <a:cubicBezTo>
                  <a:pt x="1162950" y="4202536"/>
                  <a:pt x="1174655" y="4199565"/>
                  <a:pt x="1174343" y="4192380"/>
                </a:cubicBezTo>
                <a:lnTo>
                  <a:pt x="1160516" y="4164062"/>
                </a:lnTo>
                <a:lnTo>
                  <a:pt x="1161365" y="4158623"/>
                </a:lnTo>
                <a:lnTo>
                  <a:pt x="1144878" y="4076261"/>
                </a:lnTo>
                <a:lnTo>
                  <a:pt x="1123687" y="4005692"/>
                </a:lnTo>
                <a:lnTo>
                  <a:pt x="1096720" y="3754257"/>
                </a:lnTo>
                <a:cubicBezTo>
                  <a:pt x="1083618" y="3639924"/>
                  <a:pt x="1064313" y="3636659"/>
                  <a:pt x="1047682" y="3517638"/>
                </a:cubicBezTo>
                <a:cubicBezTo>
                  <a:pt x="1048550" y="3477187"/>
                  <a:pt x="1049418" y="3436735"/>
                  <a:pt x="1050285" y="3396284"/>
                </a:cubicBezTo>
                <a:lnTo>
                  <a:pt x="1030166" y="3320814"/>
                </a:lnTo>
                <a:lnTo>
                  <a:pt x="1034128" y="3260443"/>
                </a:lnTo>
                <a:lnTo>
                  <a:pt x="1007751" y="3198916"/>
                </a:lnTo>
                <a:cubicBezTo>
                  <a:pt x="1003323" y="3193074"/>
                  <a:pt x="1001150" y="3187393"/>
                  <a:pt x="1000384" y="3181839"/>
                </a:cubicBezTo>
                <a:cubicBezTo>
                  <a:pt x="1000734" y="3176675"/>
                  <a:pt x="1001085" y="3171511"/>
                  <a:pt x="1001435" y="3166346"/>
                </a:cubicBezTo>
                <a:lnTo>
                  <a:pt x="968918" y="3112638"/>
                </a:lnTo>
                <a:cubicBezTo>
                  <a:pt x="957125" y="3092489"/>
                  <a:pt x="955617" y="3065232"/>
                  <a:pt x="934483" y="3031628"/>
                </a:cubicBezTo>
                <a:cubicBezTo>
                  <a:pt x="914631" y="2997037"/>
                  <a:pt x="908933" y="3005661"/>
                  <a:pt x="879229" y="2948196"/>
                </a:cubicBezTo>
                <a:cubicBezTo>
                  <a:pt x="850845" y="2897154"/>
                  <a:pt x="820829" y="2806798"/>
                  <a:pt x="798666" y="2761198"/>
                </a:cubicBezTo>
                <a:cubicBezTo>
                  <a:pt x="773970" y="2714562"/>
                  <a:pt x="758278" y="2715446"/>
                  <a:pt x="746962" y="2694939"/>
                </a:cubicBezTo>
                <a:lnTo>
                  <a:pt x="712796" y="2614779"/>
                </a:lnTo>
                <a:lnTo>
                  <a:pt x="697701" y="2600020"/>
                </a:lnTo>
                <a:cubicBezTo>
                  <a:pt x="697743" y="2598787"/>
                  <a:pt x="697784" y="2597555"/>
                  <a:pt x="697823" y="2596321"/>
                </a:cubicBezTo>
                <a:lnTo>
                  <a:pt x="679645" y="2572602"/>
                </a:lnTo>
                <a:lnTo>
                  <a:pt x="680789" y="2571831"/>
                </a:lnTo>
                <a:cubicBezTo>
                  <a:pt x="682946" y="2569560"/>
                  <a:pt x="683757" y="2566863"/>
                  <a:pt x="681771" y="2563200"/>
                </a:cubicBezTo>
                <a:cubicBezTo>
                  <a:pt x="705290" y="2562299"/>
                  <a:pt x="688388" y="2558438"/>
                  <a:pt x="680456" y="2547723"/>
                </a:cubicBezTo>
                <a:cubicBezTo>
                  <a:pt x="679482" y="2534148"/>
                  <a:pt x="677183" y="2493617"/>
                  <a:pt x="675922" y="2481749"/>
                </a:cubicBezTo>
                <a:lnTo>
                  <a:pt x="672894" y="2476509"/>
                </a:lnTo>
                <a:lnTo>
                  <a:pt x="673143" y="2476297"/>
                </a:lnTo>
                <a:cubicBezTo>
                  <a:pt x="673152" y="2474932"/>
                  <a:pt x="672405" y="2473126"/>
                  <a:pt x="670567" y="2470561"/>
                </a:cubicBezTo>
                <a:lnTo>
                  <a:pt x="667369" y="2466951"/>
                </a:lnTo>
                <a:lnTo>
                  <a:pt x="661495" y="2456785"/>
                </a:lnTo>
                <a:cubicBezTo>
                  <a:pt x="661510" y="2455387"/>
                  <a:pt x="661525" y="2453987"/>
                  <a:pt x="661540" y="2452588"/>
                </a:cubicBezTo>
                <a:lnTo>
                  <a:pt x="664540" y="2449913"/>
                </a:lnTo>
                <a:lnTo>
                  <a:pt x="663581" y="2449129"/>
                </a:lnTo>
                <a:cubicBezTo>
                  <a:pt x="653014" y="2444453"/>
                  <a:pt x="642406" y="2445872"/>
                  <a:pt x="663129" y="2426579"/>
                </a:cubicBezTo>
                <a:cubicBezTo>
                  <a:pt x="643271" y="2414167"/>
                  <a:pt x="657229" y="2404769"/>
                  <a:pt x="650205" y="2379928"/>
                </a:cubicBezTo>
                <a:cubicBezTo>
                  <a:pt x="634911" y="2374359"/>
                  <a:pt x="634260" y="2365346"/>
                  <a:pt x="638008" y="2354824"/>
                </a:cubicBezTo>
                <a:cubicBezTo>
                  <a:pt x="621083" y="2334576"/>
                  <a:pt x="620949" y="2310146"/>
                  <a:pt x="609851" y="2284299"/>
                </a:cubicBezTo>
                <a:lnTo>
                  <a:pt x="585585" y="2155739"/>
                </a:lnTo>
                <a:lnTo>
                  <a:pt x="581391" y="2152892"/>
                </a:lnTo>
                <a:cubicBezTo>
                  <a:pt x="578821" y="2150768"/>
                  <a:pt x="577525" y="2149149"/>
                  <a:pt x="577083" y="2147807"/>
                </a:cubicBezTo>
                <a:lnTo>
                  <a:pt x="577251" y="2147544"/>
                </a:lnTo>
                <a:lnTo>
                  <a:pt x="546845" y="2085601"/>
                </a:lnTo>
                <a:cubicBezTo>
                  <a:pt x="538270" y="2073917"/>
                  <a:pt x="486356" y="1955894"/>
                  <a:pt x="470837" y="1931362"/>
                </a:cubicBezTo>
                <a:lnTo>
                  <a:pt x="428154" y="1657167"/>
                </a:lnTo>
                <a:lnTo>
                  <a:pt x="392797" y="1510175"/>
                </a:lnTo>
                <a:cubicBezTo>
                  <a:pt x="380165" y="1504446"/>
                  <a:pt x="369910" y="1451095"/>
                  <a:pt x="372847" y="1440507"/>
                </a:cubicBezTo>
                <a:cubicBezTo>
                  <a:pt x="369015" y="1433783"/>
                  <a:pt x="338503" y="1376212"/>
                  <a:pt x="344479" y="1367690"/>
                </a:cubicBezTo>
                <a:cubicBezTo>
                  <a:pt x="332264" y="1342150"/>
                  <a:pt x="321736" y="1310521"/>
                  <a:pt x="299558" y="1287266"/>
                </a:cubicBezTo>
                <a:cubicBezTo>
                  <a:pt x="277380" y="1264010"/>
                  <a:pt x="259203" y="1269909"/>
                  <a:pt x="243216" y="1249403"/>
                </a:cubicBezTo>
                <a:cubicBezTo>
                  <a:pt x="227230" y="1228898"/>
                  <a:pt x="218454" y="1166841"/>
                  <a:pt x="203639" y="1164232"/>
                </a:cubicBezTo>
                <a:cubicBezTo>
                  <a:pt x="192352" y="1144923"/>
                  <a:pt x="198158" y="1133798"/>
                  <a:pt x="169195" y="1087898"/>
                </a:cubicBezTo>
                <a:cubicBezTo>
                  <a:pt x="139228" y="1002950"/>
                  <a:pt x="140891" y="969630"/>
                  <a:pt x="98775" y="910071"/>
                </a:cubicBezTo>
                <a:cubicBezTo>
                  <a:pt x="45025" y="831068"/>
                  <a:pt x="34038" y="817468"/>
                  <a:pt x="43820" y="712632"/>
                </a:cubicBezTo>
                <a:cubicBezTo>
                  <a:pt x="34816" y="659496"/>
                  <a:pt x="43273" y="613587"/>
                  <a:pt x="44748" y="591246"/>
                </a:cubicBezTo>
                <a:lnTo>
                  <a:pt x="36767" y="546725"/>
                </a:lnTo>
                <a:cubicBezTo>
                  <a:pt x="36093" y="528360"/>
                  <a:pt x="35418" y="509996"/>
                  <a:pt x="34744" y="491632"/>
                </a:cubicBezTo>
                <a:cubicBezTo>
                  <a:pt x="34670" y="458441"/>
                  <a:pt x="29296" y="473054"/>
                  <a:pt x="29222" y="439863"/>
                </a:cubicBezTo>
                <a:cubicBezTo>
                  <a:pt x="29152" y="439762"/>
                  <a:pt x="2578" y="397168"/>
                  <a:pt x="2507" y="397065"/>
                </a:cubicBezTo>
                <a:cubicBezTo>
                  <a:pt x="-7796" y="385479"/>
                  <a:pt x="17492" y="336832"/>
                  <a:pt x="9810" y="317232"/>
                </a:cubicBezTo>
                <a:lnTo>
                  <a:pt x="25323" y="268841"/>
                </a:lnTo>
                <a:cubicBezTo>
                  <a:pt x="20582" y="241406"/>
                  <a:pt x="55391" y="238509"/>
                  <a:pt x="50278" y="195107"/>
                </a:cubicBezTo>
                <a:cubicBezTo>
                  <a:pt x="49891" y="157638"/>
                  <a:pt x="41873" y="124837"/>
                  <a:pt x="47653" y="93413"/>
                </a:cubicBezTo>
                <a:cubicBezTo>
                  <a:pt x="41389" y="80245"/>
                  <a:pt x="38874" y="67990"/>
                  <a:pt x="48323" y="56668"/>
                </a:cubicBezTo>
                <a:cubicBezTo>
                  <a:pt x="46028" y="30349"/>
                  <a:pt x="37896" y="18658"/>
                  <a:pt x="38423" y="5323"/>
                </a:cubicBezTo>
                <a:lnTo>
                  <a:pt x="39875" y="1"/>
                </a:lnTo>
                <a:close/>
              </a:path>
            </a:pathLst>
          </a:custGeom>
        </p:spPr>
      </p:pic>
      <p:sp>
        <p:nvSpPr>
          <p:cNvPr id="2" name="Title 1">
            <a:extLst>
              <a:ext uri="{FF2B5EF4-FFF2-40B4-BE49-F238E27FC236}">
                <a16:creationId xmlns:a16="http://schemas.microsoft.com/office/drawing/2014/main" id="{B78E2240-F0A4-B1EE-7D67-B2479E4C5B64}"/>
              </a:ext>
            </a:extLst>
          </p:cNvPr>
          <p:cNvSpPr>
            <a:spLocks noGrp="1"/>
          </p:cNvSpPr>
          <p:nvPr>
            <p:ph type="ctrTitle"/>
          </p:nvPr>
        </p:nvSpPr>
        <p:spPr>
          <a:xfrm>
            <a:off x="522216" y="1054100"/>
            <a:ext cx="3161940" cy="4336929"/>
          </a:xfrm>
        </p:spPr>
        <p:txBody>
          <a:bodyPr>
            <a:normAutofit/>
          </a:bodyPr>
          <a:lstStyle/>
          <a:p>
            <a:pPr algn="l"/>
            <a:r>
              <a:rPr lang="en-NZ" sz="3600" dirty="0">
                <a:solidFill>
                  <a:schemeClr val="tx1">
                    <a:lumMod val="85000"/>
                    <a:lumOff val="15000"/>
                  </a:schemeClr>
                </a:solidFill>
              </a:rPr>
              <a:t>Using DNA sequence to identify species: </a:t>
            </a:r>
            <a:br>
              <a:rPr lang="en-NZ" sz="2500" dirty="0">
                <a:solidFill>
                  <a:schemeClr val="tx1">
                    <a:lumMod val="85000"/>
                    <a:lumOff val="15000"/>
                  </a:schemeClr>
                </a:solidFill>
              </a:rPr>
            </a:br>
            <a:r>
              <a:rPr lang="en-NZ" sz="2800" dirty="0">
                <a:solidFill>
                  <a:schemeClr val="tx1">
                    <a:lumMod val="85000"/>
                    <a:lumOff val="15000"/>
                  </a:schemeClr>
                </a:solidFill>
              </a:rPr>
              <a:t>Application of genetics and genomics techniques for seabird conservation</a:t>
            </a:r>
            <a:r>
              <a:rPr lang="en-NZ" sz="2800" b="1" i="0" u="none" strike="noStrike" baseline="0" dirty="0">
                <a:solidFill>
                  <a:schemeClr val="tx1">
                    <a:lumMod val="85000"/>
                    <a:lumOff val="15000"/>
                  </a:schemeClr>
                </a:solidFill>
                <a:latin typeface="Canva Sans"/>
              </a:rPr>
              <a:t> </a:t>
            </a:r>
            <a:endParaRPr lang="en-NZ" sz="2800" dirty="0">
              <a:solidFill>
                <a:schemeClr val="tx1">
                  <a:lumMod val="85000"/>
                  <a:lumOff val="15000"/>
                </a:schemeClr>
              </a:solidFill>
            </a:endParaRPr>
          </a:p>
        </p:txBody>
      </p:sp>
      <p:sp>
        <p:nvSpPr>
          <p:cNvPr id="3" name="Subtitle 2">
            <a:extLst>
              <a:ext uri="{FF2B5EF4-FFF2-40B4-BE49-F238E27FC236}">
                <a16:creationId xmlns:a16="http://schemas.microsoft.com/office/drawing/2014/main" id="{24CDA052-3C98-A47D-3F4F-9B0A362D6F9E}"/>
              </a:ext>
            </a:extLst>
          </p:cNvPr>
          <p:cNvSpPr>
            <a:spLocks noGrp="1"/>
          </p:cNvSpPr>
          <p:nvPr>
            <p:ph type="subTitle" idx="1"/>
          </p:nvPr>
        </p:nvSpPr>
        <p:spPr>
          <a:xfrm>
            <a:off x="522216" y="5727700"/>
            <a:ext cx="4773685" cy="665802"/>
          </a:xfrm>
        </p:spPr>
        <p:txBody>
          <a:bodyPr>
            <a:noAutofit/>
          </a:bodyPr>
          <a:lstStyle/>
          <a:p>
            <a:pPr algn="l"/>
            <a:r>
              <a:rPr lang="en-NZ" sz="2000" dirty="0">
                <a:solidFill>
                  <a:schemeClr val="tx1">
                    <a:lumMod val="85000"/>
                    <a:lumOff val="15000"/>
                  </a:schemeClr>
                </a:solidFill>
              </a:rPr>
              <a:t>Imogen Foote</a:t>
            </a:r>
            <a:br>
              <a:rPr lang="en-NZ" sz="2000" dirty="0">
                <a:solidFill>
                  <a:schemeClr val="tx1">
                    <a:lumMod val="85000"/>
                    <a:lumOff val="15000"/>
                  </a:schemeClr>
                </a:solidFill>
              </a:rPr>
            </a:br>
            <a:r>
              <a:rPr lang="en-NZ" sz="2000" dirty="0">
                <a:solidFill>
                  <a:schemeClr val="tx1">
                    <a:lumMod val="85000"/>
                    <a:lumOff val="15000"/>
                  </a:schemeClr>
                </a:solidFill>
              </a:rPr>
              <a:t>Victoria University of Wellington</a:t>
            </a:r>
          </a:p>
        </p:txBody>
      </p:sp>
      <p:sp>
        <p:nvSpPr>
          <p:cNvPr id="5" name="Subtitle 2">
            <a:extLst>
              <a:ext uri="{FF2B5EF4-FFF2-40B4-BE49-F238E27FC236}">
                <a16:creationId xmlns:a16="http://schemas.microsoft.com/office/drawing/2014/main" id="{89078425-4107-FC95-51D9-9A36DF40B4CB}"/>
              </a:ext>
            </a:extLst>
          </p:cNvPr>
          <p:cNvSpPr txBox="1">
            <a:spLocks/>
          </p:cNvSpPr>
          <p:nvPr/>
        </p:nvSpPr>
        <p:spPr>
          <a:xfrm>
            <a:off x="10610312" y="79349"/>
            <a:ext cx="4773685" cy="66580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NZ" sz="1400" dirty="0">
                <a:solidFill>
                  <a:schemeClr val="bg1"/>
                </a:solidFill>
              </a:rPr>
              <a:t>Photo: Kath Walker</a:t>
            </a:r>
          </a:p>
        </p:txBody>
      </p:sp>
    </p:spTree>
    <p:extLst>
      <p:ext uri="{BB962C8B-B14F-4D97-AF65-F5344CB8AC3E}">
        <p14:creationId xmlns:p14="http://schemas.microsoft.com/office/powerpoint/2010/main" val="2329270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solidFill>
                  <a:srgbClr val="3278B3"/>
                </a:solidFill>
              </a:rPr>
              <a:t>A. Scenario</a:t>
            </a:r>
          </a:p>
        </p:txBody>
      </p:sp>
      <p:sp>
        <p:nvSpPr>
          <p:cNvPr id="6" name="TextBox 5">
            <a:extLst>
              <a:ext uri="{FF2B5EF4-FFF2-40B4-BE49-F238E27FC236}">
                <a16:creationId xmlns:a16="http://schemas.microsoft.com/office/drawing/2014/main" id="{5EFF96F5-7E89-8224-8DD5-90461554F86F}"/>
              </a:ext>
            </a:extLst>
          </p:cNvPr>
          <p:cNvSpPr txBox="1"/>
          <p:nvPr/>
        </p:nvSpPr>
        <p:spPr>
          <a:xfrm>
            <a:off x="838200" y="1873240"/>
            <a:ext cx="10312400" cy="3139321"/>
          </a:xfrm>
          <a:prstGeom prst="rect">
            <a:avLst/>
          </a:prstGeom>
          <a:noFill/>
        </p:spPr>
        <p:txBody>
          <a:bodyPr wrap="square">
            <a:spAutoFit/>
          </a:bodyPr>
          <a:lstStyle/>
          <a:p>
            <a:pPr marL="90170"/>
            <a: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Each year, thousands of seabirds are captured in NZ fisheries as incidental bycatch. Some fishing vessels have onboard observers – these are people whose job is to monitor fishing activity and report catch levels including fish and unintended catch (bycatch) and make sure it matches what the fishing companies are reporting. </a:t>
            </a:r>
            <a:r>
              <a:rPr lang="en-NZ" sz="2200" b="1"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A longline fishing boat (a boat that sets a long fishing line with baited hooks in the water behind the boat) off the West Coast of the North Island reported the catch of two seabirds that could not be identified by observers as they were recovered too badly damaged. Feathers were collected from the birds and sent to a laboratory to get DNA for analysis to allow identification of the species.    </a:t>
            </a:r>
          </a:p>
        </p:txBody>
      </p:sp>
    </p:spTree>
    <p:extLst>
      <p:ext uri="{BB962C8B-B14F-4D97-AF65-F5344CB8AC3E}">
        <p14:creationId xmlns:p14="http://schemas.microsoft.com/office/powerpoint/2010/main" val="2516754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NCBI BLAST for sequence similarity</a:t>
            </a:r>
          </a:p>
        </p:txBody>
      </p:sp>
      <p:pic>
        <p:nvPicPr>
          <p:cNvPr id="5" name="Content Placeholder 4">
            <a:extLst>
              <a:ext uri="{FF2B5EF4-FFF2-40B4-BE49-F238E27FC236}">
                <a16:creationId xmlns:a16="http://schemas.microsoft.com/office/drawing/2014/main" id="{578FAE24-BA96-3C63-6BE9-8CAEC8AF950B}"/>
              </a:ext>
            </a:extLst>
          </p:cNvPr>
          <p:cNvPicPr>
            <a:picLocks noGrp="1" noChangeAspect="1"/>
          </p:cNvPicPr>
          <p:nvPr>
            <p:ph idx="1"/>
          </p:nvPr>
        </p:nvPicPr>
        <p:blipFill>
          <a:blip r:embed="rId3"/>
          <a:stretch>
            <a:fillRect/>
          </a:stretch>
        </p:blipFill>
        <p:spPr>
          <a:xfrm>
            <a:off x="838200" y="1687171"/>
            <a:ext cx="8648700" cy="4095750"/>
          </a:xfrm>
        </p:spPr>
      </p:pic>
    </p:spTree>
    <p:extLst>
      <p:ext uri="{BB962C8B-B14F-4D97-AF65-F5344CB8AC3E}">
        <p14:creationId xmlns:p14="http://schemas.microsoft.com/office/powerpoint/2010/main" val="205741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NCBI BLAST for sequence similarity</a:t>
            </a:r>
          </a:p>
        </p:txBody>
      </p:sp>
      <p:sp>
        <p:nvSpPr>
          <p:cNvPr id="6" name="Content Placeholder 2">
            <a:extLst>
              <a:ext uri="{FF2B5EF4-FFF2-40B4-BE49-F238E27FC236}">
                <a16:creationId xmlns:a16="http://schemas.microsoft.com/office/drawing/2014/main" id="{4AA9CA28-9FDA-030D-6709-2294E5C71920}"/>
              </a:ext>
            </a:extLst>
          </p:cNvPr>
          <p:cNvSpPr txBox="1">
            <a:spLocks/>
          </p:cNvSpPr>
          <p:nvPr/>
        </p:nvSpPr>
        <p:spPr>
          <a:xfrm>
            <a:off x="1478954" y="1856530"/>
            <a:ext cx="9234091" cy="483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b="1" dirty="0">
                <a:latin typeface="Courier New" panose="02070309020205020404" pitchFamily="49" charset="0"/>
                <a:cs typeface="Courier New" panose="02070309020205020404" pitchFamily="49" charset="0"/>
              </a:rPr>
              <a:t>QUERY:</a:t>
            </a:r>
            <a:r>
              <a:rPr lang="en-NZ" sz="2000" dirty="0">
                <a:latin typeface="Courier New" panose="02070309020205020404" pitchFamily="49" charset="0"/>
                <a:cs typeface="Courier New" panose="02070309020205020404" pitchFamily="49" charset="0"/>
              </a:rPr>
              <a:t>…GCTCTAGACCTCGAGCGCTAGCGGCCGCGCTAGCGCTGCACCTCCTAAGC…</a:t>
            </a:r>
          </a:p>
        </p:txBody>
      </p:sp>
      <p:sp>
        <p:nvSpPr>
          <p:cNvPr id="7" name="Content Placeholder 2">
            <a:extLst>
              <a:ext uri="{FF2B5EF4-FFF2-40B4-BE49-F238E27FC236}">
                <a16:creationId xmlns:a16="http://schemas.microsoft.com/office/drawing/2014/main" id="{C58B0853-2D6C-EE55-7B3B-F1ECC98F702C}"/>
              </a:ext>
            </a:extLst>
          </p:cNvPr>
          <p:cNvSpPr>
            <a:spLocks noGrp="1"/>
          </p:cNvSpPr>
          <p:nvPr>
            <p:ph idx="1"/>
          </p:nvPr>
        </p:nvSpPr>
        <p:spPr>
          <a:xfrm>
            <a:off x="10713045" y="5648125"/>
            <a:ext cx="1644055" cy="374266"/>
          </a:xfrm>
        </p:spPr>
        <p:txBody>
          <a:bodyPr>
            <a:normAutofit/>
          </a:bodyPr>
          <a:lstStyle/>
          <a:p>
            <a:pPr marL="0" indent="0">
              <a:buNone/>
            </a:pPr>
            <a:r>
              <a:rPr lang="en-NZ" sz="1600" dirty="0">
                <a:solidFill>
                  <a:srgbClr val="F04951"/>
                </a:solidFill>
              </a:rPr>
              <a:t>98% similarity </a:t>
            </a:r>
          </a:p>
        </p:txBody>
      </p:sp>
      <p:sp>
        <p:nvSpPr>
          <p:cNvPr id="8" name="Content Placeholder 2">
            <a:extLst>
              <a:ext uri="{FF2B5EF4-FFF2-40B4-BE49-F238E27FC236}">
                <a16:creationId xmlns:a16="http://schemas.microsoft.com/office/drawing/2014/main" id="{AE538E47-9069-0182-3BA5-A03861B9315D}"/>
              </a:ext>
            </a:extLst>
          </p:cNvPr>
          <p:cNvSpPr txBox="1">
            <a:spLocks/>
          </p:cNvSpPr>
          <p:nvPr/>
        </p:nvSpPr>
        <p:spPr>
          <a:xfrm>
            <a:off x="587770" y="5560912"/>
            <a:ext cx="11426032" cy="483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b="1" dirty="0">
                <a:latin typeface="Courier New" panose="02070309020205020404" pitchFamily="49" charset="0"/>
                <a:cs typeface="Courier New" panose="02070309020205020404" pitchFamily="49" charset="0"/>
              </a:rPr>
              <a:t>REFERENCE2:</a:t>
            </a:r>
            <a:r>
              <a:rPr lang="en-NZ" sz="2000" dirty="0">
                <a:latin typeface="Courier New" panose="02070309020205020404" pitchFamily="49" charset="0"/>
                <a:cs typeface="Courier New" panose="02070309020205020404" pitchFamily="49" charset="0"/>
              </a:rPr>
              <a:t>…GCTCTAGACCTCGAGCGCTAGCGG</a:t>
            </a:r>
            <a:r>
              <a:rPr lang="en-NZ" sz="2000" b="1" dirty="0">
                <a:solidFill>
                  <a:srgbClr val="F04951"/>
                </a:solidFill>
                <a:latin typeface="Courier New" panose="02070309020205020404" pitchFamily="49" charset="0"/>
                <a:cs typeface="Courier New" panose="02070309020205020404" pitchFamily="49" charset="0"/>
              </a:rPr>
              <a:t>T</a:t>
            </a:r>
            <a:r>
              <a:rPr lang="en-NZ" sz="2000" dirty="0">
                <a:latin typeface="Courier New" panose="02070309020205020404" pitchFamily="49" charset="0"/>
                <a:cs typeface="Courier New" panose="02070309020205020404" pitchFamily="49" charset="0"/>
              </a:rPr>
              <a:t>CGCGCTAGCGCTGCACCTCCTAAGC…</a:t>
            </a:r>
          </a:p>
        </p:txBody>
      </p:sp>
      <p:pic>
        <p:nvPicPr>
          <p:cNvPr id="6148" name="Picture 4" descr="Free Database Icon - Free Download ...">
            <a:extLst>
              <a:ext uri="{FF2B5EF4-FFF2-40B4-BE49-F238E27FC236}">
                <a16:creationId xmlns:a16="http://schemas.microsoft.com/office/drawing/2014/main" id="{9A1C0832-378F-2F6C-A3B6-6C4CC879D6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1709" y="2722140"/>
            <a:ext cx="1999458" cy="1999458"/>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3181D202-0FA8-131B-2293-1A2A0B270DE0}"/>
              </a:ext>
            </a:extLst>
          </p:cNvPr>
          <p:cNvSpPr txBox="1">
            <a:spLocks/>
          </p:cNvSpPr>
          <p:nvPr/>
        </p:nvSpPr>
        <p:spPr>
          <a:xfrm>
            <a:off x="5402262" y="3447359"/>
            <a:ext cx="904875" cy="4429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000" dirty="0"/>
              <a:t>BLAST</a:t>
            </a:r>
          </a:p>
        </p:txBody>
      </p:sp>
      <p:sp>
        <p:nvSpPr>
          <p:cNvPr id="11" name="Content Placeholder 2">
            <a:extLst>
              <a:ext uri="{FF2B5EF4-FFF2-40B4-BE49-F238E27FC236}">
                <a16:creationId xmlns:a16="http://schemas.microsoft.com/office/drawing/2014/main" id="{0C2F0429-0BD5-471A-DBE6-C3EFBC30FAE3}"/>
              </a:ext>
            </a:extLst>
          </p:cNvPr>
          <p:cNvSpPr txBox="1">
            <a:spLocks/>
          </p:cNvSpPr>
          <p:nvPr/>
        </p:nvSpPr>
        <p:spPr>
          <a:xfrm>
            <a:off x="5395911" y="3870685"/>
            <a:ext cx="904875" cy="44291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000" dirty="0"/>
              <a:t>database</a:t>
            </a:r>
          </a:p>
        </p:txBody>
      </p:sp>
      <p:cxnSp>
        <p:nvCxnSpPr>
          <p:cNvPr id="14" name="Straight Arrow Connector 13">
            <a:extLst>
              <a:ext uri="{FF2B5EF4-FFF2-40B4-BE49-F238E27FC236}">
                <a16:creationId xmlns:a16="http://schemas.microsoft.com/office/drawing/2014/main" id="{319992FF-0240-78FF-BC3E-88310AFABB2B}"/>
              </a:ext>
            </a:extLst>
          </p:cNvPr>
          <p:cNvCxnSpPr>
            <a:cxnSpLocks/>
          </p:cNvCxnSpPr>
          <p:nvPr/>
        </p:nvCxnSpPr>
        <p:spPr>
          <a:xfrm>
            <a:off x="5811438" y="2339874"/>
            <a:ext cx="0" cy="34260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82DE374-254F-1935-07D1-DE5AA7A442FE}"/>
              </a:ext>
            </a:extLst>
          </p:cNvPr>
          <p:cNvCxnSpPr>
            <a:cxnSpLocks/>
          </p:cNvCxnSpPr>
          <p:nvPr/>
        </p:nvCxnSpPr>
        <p:spPr>
          <a:xfrm>
            <a:off x="5811438" y="4733526"/>
            <a:ext cx="0" cy="34260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665474C5-4AC6-1D0A-75B2-A2A4D8F4E400}"/>
              </a:ext>
            </a:extLst>
          </p:cNvPr>
          <p:cNvSpPr txBox="1">
            <a:spLocks/>
          </p:cNvSpPr>
          <p:nvPr/>
        </p:nvSpPr>
        <p:spPr>
          <a:xfrm>
            <a:off x="587770" y="5968426"/>
            <a:ext cx="11426032" cy="483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b="1" dirty="0">
                <a:latin typeface="Courier New" panose="02070309020205020404" pitchFamily="49" charset="0"/>
                <a:cs typeface="Courier New" panose="02070309020205020404" pitchFamily="49" charset="0"/>
              </a:rPr>
              <a:t>REFERENCE3:</a:t>
            </a:r>
            <a:r>
              <a:rPr lang="en-NZ" sz="2000" dirty="0">
                <a:latin typeface="Courier New" panose="02070309020205020404" pitchFamily="49" charset="0"/>
                <a:cs typeface="Courier New" panose="02070309020205020404" pitchFamily="49" charset="0"/>
              </a:rPr>
              <a:t>…GC</a:t>
            </a:r>
            <a:r>
              <a:rPr lang="en-NZ" sz="2000" b="1" dirty="0">
                <a:solidFill>
                  <a:srgbClr val="3278B3"/>
                </a:solidFill>
                <a:latin typeface="Courier New" panose="02070309020205020404" pitchFamily="49" charset="0"/>
                <a:cs typeface="Courier New" panose="02070309020205020404" pitchFamily="49" charset="0"/>
              </a:rPr>
              <a:t>G</a:t>
            </a:r>
            <a:r>
              <a:rPr lang="en-NZ" sz="2000" dirty="0">
                <a:latin typeface="Courier New" panose="02070309020205020404" pitchFamily="49" charset="0"/>
                <a:cs typeface="Courier New" panose="02070309020205020404" pitchFamily="49" charset="0"/>
              </a:rPr>
              <a:t>CTAG</a:t>
            </a:r>
            <a:r>
              <a:rPr lang="en-NZ" sz="2000" b="1" dirty="0">
                <a:solidFill>
                  <a:srgbClr val="ED9222"/>
                </a:solidFill>
                <a:latin typeface="Courier New" panose="02070309020205020404" pitchFamily="49" charset="0"/>
                <a:cs typeface="Courier New" panose="02070309020205020404" pitchFamily="49" charset="0"/>
              </a:rPr>
              <a:t>-</a:t>
            </a:r>
            <a:r>
              <a:rPr lang="en-NZ" sz="2000" dirty="0">
                <a:latin typeface="Courier New" panose="02070309020205020404" pitchFamily="49" charset="0"/>
                <a:cs typeface="Courier New" panose="02070309020205020404" pitchFamily="49" charset="0"/>
              </a:rPr>
              <a:t>CCTCGAGCGCTAGCGG</a:t>
            </a:r>
            <a:r>
              <a:rPr lang="en-NZ" sz="2000" b="1" dirty="0">
                <a:solidFill>
                  <a:srgbClr val="F04951"/>
                </a:solidFill>
                <a:latin typeface="Courier New" panose="02070309020205020404" pitchFamily="49" charset="0"/>
                <a:cs typeface="Courier New" panose="02070309020205020404" pitchFamily="49" charset="0"/>
              </a:rPr>
              <a:t>T</a:t>
            </a:r>
            <a:r>
              <a:rPr lang="en-NZ" sz="2000" dirty="0">
                <a:latin typeface="Courier New" panose="02070309020205020404" pitchFamily="49" charset="0"/>
                <a:cs typeface="Courier New" panose="02070309020205020404" pitchFamily="49" charset="0"/>
              </a:rPr>
              <a:t>CGCGCTAGCGC</a:t>
            </a:r>
            <a:r>
              <a:rPr lang="en-NZ" sz="2000" b="1" dirty="0">
                <a:solidFill>
                  <a:srgbClr val="3278B3"/>
                </a:solidFill>
                <a:latin typeface="Courier New" panose="02070309020205020404" pitchFamily="49" charset="0"/>
                <a:cs typeface="Courier New" panose="02070309020205020404" pitchFamily="49" charset="0"/>
              </a:rPr>
              <a:t>G</a:t>
            </a:r>
            <a:r>
              <a:rPr lang="en-NZ" sz="2000" dirty="0">
                <a:latin typeface="Courier New" panose="02070309020205020404" pitchFamily="49" charset="0"/>
                <a:cs typeface="Courier New" panose="02070309020205020404" pitchFamily="49" charset="0"/>
              </a:rPr>
              <a:t>GCACCTC</a:t>
            </a:r>
            <a:r>
              <a:rPr lang="en-NZ" sz="2000" b="1" dirty="0">
                <a:solidFill>
                  <a:schemeClr val="accent6"/>
                </a:solidFill>
                <a:latin typeface="Courier New" panose="02070309020205020404" pitchFamily="49" charset="0"/>
                <a:cs typeface="Courier New" panose="02070309020205020404" pitchFamily="49" charset="0"/>
              </a:rPr>
              <a:t>A</a:t>
            </a:r>
            <a:r>
              <a:rPr lang="en-NZ" sz="2000" dirty="0">
                <a:latin typeface="Courier New" panose="02070309020205020404" pitchFamily="49" charset="0"/>
                <a:cs typeface="Courier New" panose="02070309020205020404" pitchFamily="49" charset="0"/>
              </a:rPr>
              <a:t>TAAGC…</a:t>
            </a:r>
          </a:p>
        </p:txBody>
      </p:sp>
      <p:sp>
        <p:nvSpPr>
          <p:cNvPr id="19" name="Content Placeholder 2">
            <a:extLst>
              <a:ext uri="{FF2B5EF4-FFF2-40B4-BE49-F238E27FC236}">
                <a16:creationId xmlns:a16="http://schemas.microsoft.com/office/drawing/2014/main" id="{CEDCC273-612B-DDDF-D577-517998A01861}"/>
              </a:ext>
            </a:extLst>
          </p:cNvPr>
          <p:cNvSpPr txBox="1">
            <a:spLocks/>
          </p:cNvSpPr>
          <p:nvPr/>
        </p:nvSpPr>
        <p:spPr>
          <a:xfrm>
            <a:off x="10713045" y="6039118"/>
            <a:ext cx="1644055" cy="3742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1600" dirty="0">
                <a:solidFill>
                  <a:srgbClr val="F04951"/>
                </a:solidFill>
              </a:rPr>
              <a:t>90% similarity </a:t>
            </a:r>
          </a:p>
        </p:txBody>
      </p:sp>
      <p:sp>
        <p:nvSpPr>
          <p:cNvPr id="3" name="Content Placeholder 2">
            <a:extLst>
              <a:ext uri="{FF2B5EF4-FFF2-40B4-BE49-F238E27FC236}">
                <a16:creationId xmlns:a16="http://schemas.microsoft.com/office/drawing/2014/main" id="{8282500F-27DB-DF4C-7119-C6E08D13A7A8}"/>
              </a:ext>
            </a:extLst>
          </p:cNvPr>
          <p:cNvSpPr txBox="1">
            <a:spLocks/>
          </p:cNvSpPr>
          <p:nvPr/>
        </p:nvSpPr>
        <p:spPr>
          <a:xfrm>
            <a:off x="594121" y="5156418"/>
            <a:ext cx="11426032" cy="483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b="1" dirty="0">
                <a:latin typeface="Courier New" panose="02070309020205020404" pitchFamily="49" charset="0"/>
                <a:cs typeface="Courier New" panose="02070309020205020404" pitchFamily="49" charset="0"/>
              </a:rPr>
              <a:t>REFERENCE1:</a:t>
            </a:r>
            <a:r>
              <a:rPr lang="en-NZ" sz="2000" dirty="0">
                <a:latin typeface="Courier New" panose="02070309020205020404" pitchFamily="49" charset="0"/>
                <a:cs typeface="Courier New" panose="02070309020205020404" pitchFamily="49" charset="0"/>
              </a:rPr>
              <a:t>…GCTCTAGACCTCGAGCGCTAGCGGCCGCGCTAGCGCTGCACCTCCTAAGC…</a:t>
            </a:r>
          </a:p>
        </p:txBody>
      </p:sp>
      <p:sp>
        <p:nvSpPr>
          <p:cNvPr id="4" name="Content Placeholder 2">
            <a:extLst>
              <a:ext uri="{FF2B5EF4-FFF2-40B4-BE49-F238E27FC236}">
                <a16:creationId xmlns:a16="http://schemas.microsoft.com/office/drawing/2014/main" id="{B7A57143-D14A-74E8-7A9D-47FB867C709A}"/>
              </a:ext>
            </a:extLst>
          </p:cNvPr>
          <p:cNvSpPr txBox="1">
            <a:spLocks/>
          </p:cNvSpPr>
          <p:nvPr/>
        </p:nvSpPr>
        <p:spPr>
          <a:xfrm>
            <a:off x="10713045" y="5212161"/>
            <a:ext cx="1644055" cy="3742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1600" dirty="0">
                <a:solidFill>
                  <a:srgbClr val="F04951"/>
                </a:solidFill>
              </a:rPr>
              <a:t>100% similarity </a:t>
            </a:r>
          </a:p>
        </p:txBody>
      </p:sp>
    </p:spTree>
    <p:extLst>
      <p:ext uri="{BB962C8B-B14F-4D97-AF65-F5344CB8AC3E}">
        <p14:creationId xmlns:p14="http://schemas.microsoft.com/office/powerpoint/2010/main" val="413090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p:bldP spid="11" grpId="0"/>
      <p:bldP spid="17" grpId="0"/>
      <p:bldP spid="19"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solidFill>
                  <a:srgbClr val="3278B3"/>
                </a:solidFill>
              </a:rPr>
              <a:t>B. Identify the species</a:t>
            </a:r>
          </a:p>
        </p:txBody>
      </p:sp>
      <p:sp>
        <p:nvSpPr>
          <p:cNvPr id="5" name="Content Placeholder 4">
            <a:extLst>
              <a:ext uri="{FF2B5EF4-FFF2-40B4-BE49-F238E27FC236}">
                <a16:creationId xmlns:a16="http://schemas.microsoft.com/office/drawing/2014/main" id="{CD59D003-1160-90DD-2541-2F4915C995FA}"/>
              </a:ext>
            </a:extLst>
          </p:cNvPr>
          <p:cNvSpPr>
            <a:spLocks noGrp="1"/>
          </p:cNvSpPr>
          <p:nvPr>
            <p:ph idx="1"/>
          </p:nvPr>
        </p:nvSpPr>
        <p:spPr>
          <a:xfrm>
            <a:off x="838200" y="1825625"/>
            <a:ext cx="8953500" cy="4351338"/>
          </a:xfrm>
        </p:spPr>
        <p:txBody>
          <a:bodyPr/>
          <a:lstStyle/>
          <a:p>
            <a:pPr marL="221615" indent="0">
              <a:buNone/>
            </a:pPr>
            <a: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&gt;unidentified_seabird_A</a:t>
            </a:r>
            <a:b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br>
            <a: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TGGGGGTTTTATGTTGATGGCTGTTGTAATGAAGTTAATTGCCCCTAAGATAGAGGATACACCTGCTAGGTGAAGAGAGAAGATGGCCAAGTCAACCGAAGCTCCAGCATGGGCTAGATTACCGGCCAGAGGGGGGTATACAGTTCATCCTGTGCCTGCTCCTGCTTCTACTGTAGATGAAGCTAGGAGGAGAAGGAAGG </a:t>
            </a:r>
          </a:p>
          <a:p>
            <a:pPr marR="445135" indent="0">
              <a:buNone/>
            </a:pPr>
            <a:endParaRPr lang="en-NZ" sz="2200" dirty="0">
              <a:solidFill>
                <a:srgbClr val="3278B3"/>
              </a:solidFill>
              <a:latin typeface="Calibri" panose="020F0502020204030204" pitchFamily="34" charset="0"/>
              <a:ea typeface="Calibri" panose="020F0502020204030204" pitchFamily="34" charset="0"/>
              <a:cs typeface="Times New Roman" panose="02020603050405020304" pitchFamily="18" charset="0"/>
            </a:endParaRPr>
          </a:p>
          <a:p>
            <a:pPr marR="445135" indent="0">
              <a:buNone/>
            </a:pPr>
            <a: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&gt;</a:t>
            </a:r>
            <a:r>
              <a:rPr lang="en-NZ" sz="2200" dirty="0" err="1">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unidentified_seabird_B</a:t>
            </a:r>
            <a:br>
              <a:rPr lang="en-NZ" sz="2200" dirty="0">
                <a:solidFill>
                  <a:srgbClr val="3278B3"/>
                </a:solidFill>
                <a:latin typeface="Calibri" panose="020F0502020204030204" pitchFamily="34" charset="0"/>
                <a:ea typeface="Calibri" panose="020F0502020204030204" pitchFamily="34" charset="0"/>
                <a:cs typeface="Times New Roman" panose="02020603050405020304" pitchFamily="18" charset="0"/>
              </a:rPr>
            </a:br>
            <a:r>
              <a:rPr lang="en-NZ" sz="2200" dirty="0">
                <a:solidFill>
                  <a:srgbClr val="3278B3"/>
                </a:solidFill>
                <a:effectLst/>
                <a:latin typeface="Calibri" panose="020F0502020204030204" pitchFamily="34" charset="0"/>
                <a:ea typeface="Calibri" panose="020F0502020204030204" pitchFamily="34" charset="0"/>
                <a:cs typeface="Times New Roman" panose="02020603050405020304" pitchFamily="18" charset="0"/>
              </a:rPr>
              <a:t>TATATTGATGGCAGTTGTGATGAAGTTAATTGCTCCTAGGATTGATGAAACACCTGCTAGGTGGAGGGAGAAGATAGCCAGGTCTACTGAAGCCCCTGCGTGGGCAAGGTTGCCAGCTAGAGGCGGGTACACAGTTCATCCTGTACCTGCTCCTGCTTCTACTGTGGAGGATGCTAGTAGGAGGAGGAAGGATGGGGGTAG</a:t>
            </a:r>
          </a:p>
          <a:p>
            <a:endParaRPr lang="en-NZ" dirty="0"/>
          </a:p>
        </p:txBody>
      </p:sp>
    </p:spTree>
    <p:extLst>
      <p:ext uri="{BB962C8B-B14F-4D97-AF65-F5344CB8AC3E}">
        <p14:creationId xmlns:p14="http://schemas.microsoft.com/office/powerpoint/2010/main" val="2204053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Why use Cytochrome Oxidase I (COI)?</a:t>
            </a:r>
          </a:p>
        </p:txBody>
      </p:sp>
      <p:sp>
        <p:nvSpPr>
          <p:cNvPr id="3" name="Content Placeholder 2">
            <a:extLst>
              <a:ext uri="{FF2B5EF4-FFF2-40B4-BE49-F238E27FC236}">
                <a16:creationId xmlns:a16="http://schemas.microsoft.com/office/drawing/2014/main" id="{478EF1B3-D53F-AE7D-32E5-EBAA01599B6D}"/>
              </a:ext>
            </a:extLst>
          </p:cNvPr>
          <p:cNvSpPr>
            <a:spLocks noGrp="1"/>
          </p:cNvSpPr>
          <p:nvPr>
            <p:ph idx="1"/>
          </p:nvPr>
        </p:nvSpPr>
        <p:spPr>
          <a:xfrm>
            <a:off x="838200" y="1825625"/>
            <a:ext cx="5137597" cy="595603"/>
          </a:xfrm>
        </p:spPr>
        <p:txBody>
          <a:bodyPr>
            <a:normAutofit/>
          </a:bodyPr>
          <a:lstStyle/>
          <a:p>
            <a:r>
              <a:rPr lang="en-NZ" dirty="0"/>
              <a:t>Mitochondrial DNA (mtDNA)</a:t>
            </a:r>
          </a:p>
          <a:p>
            <a:pPr marL="0" indent="0">
              <a:buNone/>
            </a:pPr>
            <a:endParaRPr lang="en-NZ" dirty="0"/>
          </a:p>
        </p:txBody>
      </p:sp>
      <p:pic>
        <p:nvPicPr>
          <p:cNvPr id="1030" name="Picture 6" descr="diagram of mitochondrial DNA">
            <a:extLst>
              <a:ext uri="{FF2B5EF4-FFF2-40B4-BE49-F238E27FC236}">
                <a16:creationId xmlns:a16="http://schemas.microsoft.com/office/drawing/2014/main" id="{2574F432-317A-5C46-3870-5AB7E6E2B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387475"/>
            <a:ext cx="6324600" cy="51054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0898AE3A-2B98-7DD8-3F18-CA33369D3917}"/>
              </a:ext>
            </a:extLst>
          </p:cNvPr>
          <p:cNvSpPr txBox="1">
            <a:spLocks/>
          </p:cNvSpPr>
          <p:nvPr/>
        </p:nvSpPr>
        <p:spPr>
          <a:xfrm>
            <a:off x="838198" y="2791013"/>
            <a:ext cx="4403501" cy="7408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dirty="0"/>
              <a:t>Well characterised </a:t>
            </a:r>
          </a:p>
        </p:txBody>
      </p:sp>
      <p:sp>
        <p:nvSpPr>
          <p:cNvPr id="5" name="Content Placeholder 2">
            <a:extLst>
              <a:ext uri="{FF2B5EF4-FFF2-40B4-BE49-F238E27FC236}">
                <a16:creationId xmlns:a16="http://schemas.microsoft.com/office/drawing/2014/main" id="{3B10903B-ED09-B664-AF87-FB623DF214E3}"/>
              </a:ext>
            </a:extLst>
          </p:cNvPr>
          <p:cNvSpPr txBox="1">
            <a:spLocks/>
          </p:cNvSpPr>
          <p:nvPr/>
        </p:nvSpPr>
        <p:spPr>
          <a:xfrm>
            <a:off x="838198" y="3901625"/>
            <a:ext cx="4403501" cy="7334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dirty="0"/>
              <a:t>Coding</a:t>
            </a:r>
          </a:p>
          <a:p>
            <a:pPr marL="0" indent="0">
              <a:buFont typeface="Arial" panose="020B0604020202020204" pitchFamily="34" charset="0"/>
              <a:buNone/>
            </a:pPr>
            <a:endParaRPr lang="en-NZ" dirty="0"/>
          </a:p>
        </p:txBody>
      </p:sp>
      <p:sp>
        <p:nvSpPr>
          <p:cNvPr id="6" name="Content Placeholder 2">
            <a:extLst>
              <a:ext uri="{FF2B5EF4-FFF2-40B4-BE49-F238E27FC236}">
                <a16:creationId xmlns:a16="http://schemas.microsoft.com/office/drawing/2014/main" id="{91A8754F-187C-0952-B7AC-3D06C93F54A8}"/>
              </a:ext>
            </a:extLst>
          </p:cNvPr>
          <p:cNvSpPr txBox="1">
            <a:spLocks/>
          </p:cNvSpPr>
          <p:nvPr/>
        </p:nvSpPr>
        <p:spPr>
          <a:xfrm>
            <a:off x="838197" y="5004880"/>
            <a:ext cx="4403501" cy="8952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dirty="0"/>
              <a:t>~1,500 base pairs</a:t>
            </a:r>
          </a:p>
          <a:p>
            <a:pPr marL="0" indent="0">
              <a:buFont typeface="Arial" panose="020B0604020202020204" pitchFamily="34" charset="0"/>
              <a:buNone/>
            </a:pPr>
            <a:endParaRPr lang="en-NZ" dirty="0"/>
          </a:p>
        </p:txBody>
      </p:sp>
      <p:sp>
        <p:nvSpPr>
          <p:cNvPr id="7" name="Rectangle 6">
            <a:extLst>
              <a:ext uri="{FF2B5EF4-FFF2-40B4-BE49-F238E27FC236}">
                <a16:creationId xmlns:a16="http://schemas.microsoft.com/office/drawing/2014/main" id="{A328BCDB-281E-C300-8B58-834C394270EF}"/>
              </a:ext>
            </a:extLst>
          </p:cNvPr>
          <p:cNvSpPr/>
          <p:nvPr/>
        </p:nvSpPr>
        <p:spPr>
          <a:xfrm>
            <a:off x="8976575" y="5087155"/>
            <a:ext cx="2034862" cy="1081825"/>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089652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solidFill>
                  <a:srgbClr val="3278B3"/>
                </a:solidFill>
              </a:rPr>
              <a:t>Complete steps 1-13 of worksheet</a:t>
            </a:r>
          </a:p>
        </p:txBody>
      </p:sp>
    </p:spTree>
    <p:extLst>
      <p:ext uri="{BB962C8B-B14F-4D97-AF65-F5344CB8AC3E}">
        <p14:creationId xmlns:p14="http://schemas.microsoft.com/office/powerpoint/2010/main" val="2714613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AC1C73E8-62D5-19A0-D453-7BC36E20AD95}"/>
              </a:ext>
            </a:extLst>
          </p:cNvPr>
          <p:cNvCxnSpPr>
            <a:cxnSpLocks/>
          </p:cNvCxnSpPr>
          <p:nvPr/>
        </p:nvCxnSpPr>
        <p:spPr>
          <a:xfrm flipV="1">
            <a:off x="474889" y="5652653"/>
            <a:ext cx="11242221" cy="14515"/>
          </a:xfrm>
          <a:prstGeom prst="line">
            <a:avLst/>
          </a:prstGeom>
          <a:ln w="196850">
            <a:solidFill>
              <a:srgbClr val="85ABD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Mutation rate is variable…</a:t>
            </a:r>
          </a:p>
        </p:txBody>
      </p:sp>
      <p:sp>
        <p:nvSpPr>
          <p:cNvPr id="3" name="Content Placeholder 2">
            <a:extLst>
              <a:ext uri="{FF2B5EF4-FFF2-40B4-BE49-F238E27FC236}">
                <a16:creationId xmlns:a16="http://schemas.microsoft.com/office/drawing/2014/main" id="{478EF1B3-D53F-AE7D-32E5-EBAA01599B6D}"/>
              </a:ext>
            </a:extLst>
          </p:cNvPr>
          <p:cNvSpPr>
            <a:spLocks noGrp="1"/>
          </p:cNvSpPr>
          <p:nvPr>
            <p:ph idx="1"/>
          </p:nvPr>
        </p:nvSpPr>
        <p:spPr>
          <a:xfrm>
            <a:off x="1938646" y="5005771"/>
            <a:ext cx="2689953" cy="1037429"/>
          </a:xfrm>
        </p:spPr>
        <p:txBody>
          <a:bodyPr/>
          <a:lstStyle/>
          <a:p>
            <a:pPr marL="0" indent="0">
              <a:buNone/>
            </a:pPr>
            <a:r>
              <a:rPr lang="en-NZ" b="1" dirty="0"/>
              <a:t>Coding region</a:t>
            </a:r>
          </a:p>
        </p:txBody>
      </p:sp>
      <p:sp>
        <p:nvSpPr>
          <p:cNvPr id="4" name="Content Placeholder 2">
            <a:extLst>
              <a:ext uri="{FF2B5EF4-FFF2-40B4-BE49-F238E27FC236}">
                <a16:creationId xmlns:a16="http://schemas.microsoft.com/office/drawing/2014/main" id="{35E2DF65-B4B7-2EBC-3B9D-005B442E9451}"/>
              </a:ext>
            </a:extLst>
          </p:cNvPr>
          <p:cNvSpPr txBox="1">
            <a:spLocks/>
          </p:cNvSpPr>
          <p:nvPr/>
        </p:nvSpPr>
        <p:spPr>
          <a:xfrm>
            <a:off x="6585401" y="5005771"/>
            <a:ext cx="3404053" cy="8596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b="1" dirty="0"/>
              <a:t>Non-coding region</a:t>
            </a:r>
          </a:p>
        </p:txBody>
      </p:sp>
      <p:cxnSp>
        <p:nvCxnSpPr>
          <p:cNvPr id="8" name="Straight Connector 7">
            <a:extLst>
              <a:ext uri="{FF2B5EF4-FFF2-40B4-BE49-F238E27FC236}">
                <a16:creationId xmlns:a16="http://schemas.microsoft.com/office/drawing/2014/main" id="{27662507-6737-B915-8D94-713F8B3BB56F}"/>
              </a:ext>
            </a:extLst>
          </p:cNvPr>
          <p:cNvCxnSpPr>
            <a:cxnSpLocks/>
          </p:cNvCxnSpPr>
          <p:nvPr/>
        </p:nvCxnSpPr>
        <p:spPr>
          <a:xfrm>
            <a:off x="1892298" y="5665603"/>
            <a:ext cx="2365828" cy="0"/>
          </a:xfrm>
          <a:prstGeom prst="line">
            <a:avLst/>
          </a:prstGeom>
          <a:ln w="260350">
            <a:solidFill>
              <a:srgbClr val="F4A5D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177AFCB-4BC0-8305-3C4D-F0C97B6A7930}"/>
              </a:ext>
            </a:extLst>
          </p:cNvPr>
          <p:cNvCxnSpPr>
            <a:cxnSpLocks/>
          </p:cNvCxnSpPr>
          <p:nvPr/>
        </p:nvCxnSpPr>
        <p:spPr>
          <a:xfrm>
            <a:off x="6585401" y="5659910"/>
            <a:ext cx="2905127" cy="0"/>
          </a:xfrm>
          <a:prstGeom prst="line">
            <a:avLst/>
          </a:prstGeom>
          <a:ln w="257175">
            <a:solidFill>
              <a:srgbClr val="ED9222"/>
            </a:solidFill>
          </a:ln>
        </p:spPr>
        <p:style>
          <a:lnRef idx="1">
            <a:schemeClr val="accent1"/>
          </a:lnRef>
          <a:fillRef idx="0">
            <a:schemeClr val="accent1"/>
          </a:fillRef>
          <a:effectRef idx="0">
            <a:schemeClr val="accent1"/>
          </a:effectRef>
          <a:fontRef idx="minor">
            <a:schemeClr val="tx1"/>
          </a:fontRef>
        </p:style>
      </p:cxnSp>
      <p:sp>
        <p:nvSpPr>
          <p:cNvPr id="16" name="Content Placeholder 2">
            <a:extLst>
              <a:ext uri="{FF2B5EF4-FFF2-40B4-BE49-F238E27FC236}">
                <a16:creationId xmlns:a16="http://schemas.microsoft.com/office/drawing/2014/main" id="{E531D65E-D9D1-753C-C37B-DF18EA4A05CD}"/>
              </a:ext>
            </a:extLst>
          </p:cNvPr>
          <p:cNvSpPr txBox="1">
            <a:spLocks/>
          </p:cNvSpPr>
          <p:nvPr/>
        </p:nvSpPr>
        <p:spPr>
          <a:xfrm>
            <a:off x="2046061" y="5805620"/>
            <a:ext cx="2789465" cy="12880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dirty="0"/>
              <a:t>E.g. Cytochrome Oxidase I (COI)</a:t>
            </a:r>
          </a:p>
        </p:txBody>
      </p:sp>
      <p:sp>
        <p:nvSpPr>
          <p:cNvPr id="26" name="Content Placeholder 2">
            <a:extLst>
              <a:ext uri="{FF2B5EF4-FFF2-40B4-BE49-F238E27FC236}">
                <a16:creationId xmlns:a16="http://schemas.microsoft.com/office/drawing/2014/main" id="{740D778C-67D3-3D14-2753-774AD5F6E252}"/>
              </a:ext>
            </a:extLst>
          </p:cNvPr>
          <p:cNvSpPr txBox="1">
            <a:spLocks/>
          </p:cNvSpPr>
          <p:nvPr/>
        </p:nvSpPr>
        <p:spPr>
          <a:xfrm>
            <a:off x="6642098" y="5901155"/>
            <a:ext cx="2789465" cy="4545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dirty="0"/>
              <a:t>E.g. Control region</a:t>
            </a:r>
          </a:p>
        </p:txBody>
      </p:sp>
      <p:sp>
        <p:nvSpPr>
          <p:cNvPr id="28" name="Star: 5 Points 27">
            <a:extLst>
              <a:ext uri="{FF2B5EF4-FFF2-40B4-BE49-F238E27FC236}">
                <a16:creationId xmlns:a16="http://schemas.microsoft.com/office/drawing/2014/main" id="{ABFBEAA8-6100-E56A-7671-228817759498}"/>
              </a:ext>
            </a:extLst>
          </p:cNvPr>
          <p:cNvSpPr/>
          <p:nvPr/>
        </p:nvSpPr>
        <p:spPr>
          <a:xfrm>
            <a:off x="2271017" y="5524486"/>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9" name="Star: 5 Points 28">
            <a:extLst>
              <a:ext uri="{FF2B5EF4-FFF2-40B4-BE49-F238E27FC236}">
                <a16:creationId xmlns:a16="http://schemas.microsoft.com/office/drawing/2014/main" id="{0720BF0D-CA7F-EBA1-5145-B499B3DBBED3}"/>
              </a:ext>
            </a:extLst>
          </p:cNvPr>
          <p:cNvSpPr/>
          <p:nvPr/>
        </p:nvSpPr>
        <p:spPr>
          <a:xfrm>
            <a:off x="6683052" y="5542955"/>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Star: 5 Points 29">
            <a:extLst>
              <a:ext uri="{FF2B5EF4-FFF2-40B4-BE49-F238E27FC236}">
                <a16:creationId xmlns:a16="http://schemas.microsoft.com/office/drawing/2014/main" id="{35956F32-0312-1276-DFB4-FEB3D9373ADB}"/>
              </a:ext>
            </a:extLst>
          </p:cNvPr>
          <p:cNvSpPr/>
          <p:nvPr/>
        </p:nvSpPr>
        <p:spPr>
          <a:xfrm>
            <a:off x="7323329" y="5536911"/>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Star: 5 Points 30">
            <a:extLst>
              <a:ext uri="{FF2B5EF4-FFF2-40B4-BE49-F238E27FC236}">
                <a16:creationId xmlns:a16="http://schemas.microsoft.com/office/drawing/2014/main" id="{AC82DC1C-1F40-50FD-F439-FA1FB5C1C774}"/>
              </a:ext>
            </a:extLst>
          </p:cNvPr>
          <p:cNvSpPr/>
          <p:nvPr/>
        </p:nvSpPr>
        <p:spPr>
          <a:xfrm>
            <a:off x="7572511" y="5542728"/>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2" name="Star: 5 Points 31">
            <a:extLst>
              <a:ext uri="{FF2B5EF4-FFF2-40B4-BE49-F238E27FC236}">
                <a16:creationId xmlns:a16="http://schemas.microsoft.com/office/drawing/2014/main" id="{71A4643E-146D-DF5B-8E87-630B1EF28896}"/>
              </a:ext>
            </a:extLst>
          </p:cNvPr>
          <p:cNvSpPr/>
          <p:nvPr/>
        </p:nvSpPr>
        <p:spPr>
          <a:xfrm>
            <a:off x="8408220" y="5528089"/>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Star: 5 Points 32">
            <a:extLst>
              <a:ext uri="{FF2B5EF4-FFF2-40B4-BE49-F238E27FC236}">
                <a16:creationId xmlns:a16="http://schemas.microsoft.com/office/drawing/2014/main" id="{483D0B7B-0940-FFF7-C3A6-5AA37C910A32}"/>
              </a:ext>
            </a:extLst>
          </p:cNvPr>
          <p:cNvSpPr/>
          <p:nvPr/>
        </p:nvSpPr>
        <p:spPr>
          <a:xfrm>
            <a:off x="9018959" y="5536911"/>
            <a:ext cx="190686" cy="211908"/>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4" name="Star: 5 Points 33">
            <a:extLst>
              <a:ext uri="{FF2B5EF4-FFF2-40B4-BE49-F238E27FC236}">
                <a16:creationId xmlns:a16="http://schemas.microsoft.com/office/drawing/2014/main" id="{633B6387-A187-60A2-3399-F8ADA55D443B}"/>
              </a:ext>
            </a:extLst>
          </p:cNvPr>
          <p:cNvSpPr/>
          <p:nvPr/>
        </p:nvSpPr>
        <p:spPr>
          <a:xfrm>
            <a:off x="9333876" y="361722"/>
            <a:ext cx="655578" cy="642348"/>
          </a:xfrm>
          <a:prstGeom prst="star5">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5" name="Content Placeholder 2">
            <a:extLst>
              <a:ext uri="{FF2B5EF4-FFF2-40B4-BE49-F238E27FC236}">
                <a16:creationId xmlns:a16="http://schemas.microsoft.com/office/drawing/2014/main" id="{0CB68590-EFA9-DBC2-EBF1-508AB6CF0B2C}"/>
              </a:ext>
            </a:extLst>
          </p:cNvPr>
          <p:cNvSpPr txBox="1">
            <a:spLocks/>
          </p:cNvSpPr>
          <p:nvPr/>
        </p:nvSpPr>
        <p:spPr>
          <a:xfrm>
            <a:off x="9989454" y="440974"/>
            <a:ext cx="1913937" cy="8596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t>= mutation</a:t>
            </a:r>
          </a:p>
        </p:txBody>
      </p:sp>
      <p:sp>
        <p:nvSpPr>
          <p:cNvPr id="5" name="Content Placeholder 2">
            <a:extLst>
              <a:ext uri="{FF2B5EF4-FFF2-40B4-BE49-F238E27FC236}">
                <a16:creationId xmlns:a16="http://schemas.microsoft.com/office/drawing/2014/main" id="{FFC75E95-4023-9023-C9DC-59D908E136CB}"/>
              </a:ext>
            </a:extLst>
          </p:cNvPr>
          <p:cNvSpPr txBox="1">
            <a:spLocks/>
          </p:cNvSpPr>
          <p:nvPr/>
        </p:nvSpPr>
        <p:spPr>
          <a:xfrm>
            <a:off x="719594" y="1544892"/>
            <a:ext cx="5137597" cy="5956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dirty="0"/>
              <a:t>… between taxa</a:t>
            </a:r>
          </a:p>
        </p:txBody>
      </p:sp>
      <p:sp>
        <p:nvSpPr>
          <p:cNvPr id="6" name="Content Placeholder 2">
            <a:extLst>
              <a:ext uri="{FF2B5EF4-FFF2-40B4-BE49-F238E27FC236}">
                <a16:creationId xmlns:a16="http://schemas.microsoft.com/office/drawing/2014/main" id="{BDD0EB3B-A978-F7EA-2C0E-853D342740FD}"/>
              </a:ext>
            </a:extLst>
          </p:cNvPr>
          <p:cNvSpPr txBox="1">
            <a:spLocks/>
          </p:cNvSpPr>
          <p:nvPr/>
        </p:nvSpPr>
        <p:spPr>
          <a:xfrm>
            <a:off x="714823" y="4536557"/>
            <a:ext cx="5137597" cy="5956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dirty="0"/>
              <a:t>… between regions of the genome</a:t>
            </a:r>
          </a:p>
        </p:txBody>
      </p:sp>
      <p:pic>
        <p:nvPicPr>
          <p:cNvPr id="10" name="Graphic 9">
            <a:extLst>
              <a:ext uri="{FF2B5EF4-FFF2-40B4-BE49-F238E27FC236}">
                <a16:creationId xmlns:a16="http://schemas.microsoft.com/office/drawing/2014/main" id="{81BEA81A-C6DF-631E-0078-31BFAF05C9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81825" y="1827067"/>
            <a:ext cx="3337134" cy="2387776"/>
          </a:xfrm>
          <a:prstGeom prst="rect">
            <a:avLst/>
          </a:prstGeom>
        </p:spPr>
      </p:pic>
      <p:sp>
        <p:nvSpPr>
          <p:cNvPr id="11" name="Star: 5 Points 10">
            <a:extLst>
              <a:ext uri="{FF2B5EF4-FFF2-40B4-BE49-F238E27FC236}">
                <a16:creationId xmlns:a16="http://schemas.microsoft.com/office/drawing/2014/main" id="{E4A93CF9-7C8D-50E9-19B5-5D9874C56DAC}"/>
              </a:ext>
            </a:extLst>
          </p:cNvPr>
          <p:cNvSpPr/>
          <p:nvPr/>
        </p:nvSpPr>
        <p:spPr>
          <a:xfrm>
            <a:off x="7286236" y="1952855"/>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Star: 5 Points 11">
            <a:extLst>
              <a:ext uri="{FF2B5EF4-FFF2-40B4-BE49-F238E27FC236}">
                <a16:creationId xmlns:a16="http://schemas.microsoft.com/office/drawing/2014/main" id="{FE8CBCDA-C5A0-FA08-9C65-9B22071C349D}"/>
              </a:ext>
            </a:extLst>
          </p:cNvPr>
          <p:cNvSpPr/>
          <p:nvPr/>
        </p:nvSpPr>
        <p:spPr>
          <a:xfrm>
            <a:off x="7360064" y="2697393"/>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Star: 5 Points 13">
            <a:extLst>
              <a:ext uri="{FF2B5EF4-FFF2-40B4-BE49-F238E27FC236}">
                <a16:creationId xmlns:a16="http://schemas.microsoft.com/office/drawing/2014/main" id="{B90CA32A-F45F-A790-A9BD-7375996EB499}"/>
              </a:ext>
            </a:extLst>
          </p:cNvPr>
          <p:cNvSpPr/>
          <p:nvPr/>
        </p:nvSpPr>
        <p:spPr>
          <a:xfrm>
            <a:off x="6891864" y="2309975"/>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Star: 5 Points 14">
            <a:extLst>
              <a:ext uri="{FF2B5EF4-FFF2-40B4-BE49-F238E27FC236}">
                <a16:creationId xmlns:a16="http://schemas.microsoft.com/office/drawing/2014/main" id="{DD497C13-D0E5-892F-A5D1-C54C53BB2C27}"/>
              </a:ext>
            </a:extLst>
          </p:cNvPr>
          <p:cNvSpPr/>
          <p:nvPr/>
        </p:nvSpPr>
        <p:spPr>
          <a:xfrm>
            <a:off x="7082550" y="3498697"/>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Star: 5 Points 16">
            <a:extLst>
              <a:ext uri="{FF2B5EF4-FFF2-40B4-BE49-F238E27FC236}">
                <a16:creationId xmlns:a16="http://schemas.microsoft.com/office/drawing/2014/main" id="{039651AE-BCCE-193B-3159-0B83B0A1B7C2}"/>
              </a:ext>
            </a:extLst>
          </p:cNvPr>
          <p:cNvSpPr/>
          <p:nvPr/>
        </p:nvSpPr>
        <p:spPr>
          <a:xfrm>
            <a:off x="7514242" y="3480659"/>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1" name="Graphic 20">
            <a:extLst>
              <a:ext uri="{FF2B5EF4-FFF2-40B4-BE49-F238E27FC236}">
                <a16:creationId xmlns:a16="http://schemas.microsoft.com/office/drawing/2014/main" id="{818B3788-5B9E-D721-11EC-97D8CB5105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3597" y="2073132"/>
            <a:ext cx="2656212" cy="2015322"/>
          </a:xfrm>
          <a:prstGeom prst="rect">
            <a:avLst/>
          </a:prstGeom>
        </p:spPr>
      </p:pic>
      <p:sp>
        <p:nvSpPr>
          <p:cNvPr id="22" name="Star: 5 Points 21">
            <a:extLst>
              <a:ext uri="{FF2B5EF4-FFF2-40B4-BE49-F238E27FC236}">
                <a16:creationId xmlns:a16="http://schemas.microsoft.com/office/drawing/2014/main" id="{FF8FF780-DA45-332E-C073-13EECBC99C56}"/>
              </a:ext>
            </a:extLst>
          </p:cNvPr>
          <p:cNvSpPr/>
          <p:nvPr/>
        </p:nvSpPr>
        <p:spPr>
          <a:xfrm>
            <a:off x="2778876" y="2160716"/>
            <a:ext cx="228006" cy="236462"/>
          </a:xfrm>
          <a:prstGeom prst="star5">
            <a:avLst/>
          </a:prstGeom>
          <a:solidFill>
            <a:srgbClr val="FAC996"/>
          </a:solidFill>
          <a:ln>
            <a:solidFill>
              <a:srgbClr val="FAC9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53808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16" grpId="0"/>
      <p:bldP spid="26" grpId="0"/>
      <p:bldP spid="28" grpId="0" animBg="1"/>
      <p:bldP spid="29" grpId="0" animBg="1"/>
      <p:bldP spid="30" grpId="0" animBg="1"/>
      <p:bldP spid="31" grpId="0" animBg="1"/>
      <p:bldP spid="32" grpId="0" animBg="1"/>
      <p:bldP spid="33" grpId="0" animBg="1"/>
      <p:bldP spid="34" grpId="0" animBg="1"/>
      <p:bldP spid="35" grpId="0"/>
      <p:bldP spid="5" grpId="0"/>
      <p:bldP spid="6" grpId="0"/>
      <p:bldP spid="11" grpId="0" animBg="1"/>
      <p:bldP spid="12" grpId="0" animBg="1"/>
      <p:bldP spid="14" grpId="0" animBg="1"/>
      <p:bldP spid="15" grpId="0" animBg="1"/>
      <p:bldP spid="17"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Genomics offers greater resolution	</a:t>
            </a:r>
          </a:p>
        </p:txBody>
      </p:sp>
      <p:pic>
        <p:nvPicPr>
          <p:cNvPr id="2052" name="Picture 4" descr="66,166 Chromosome Vector Royalty-Free Photos and Stock Images | Shutterstock">
            <a:extLst>
              <a:ext uri="{FF2B5EF4-FFF2-40B4-BE49-F238E27FC236}">
                <a16:creationId xmlns:a16="http://schemas.microsoft.com/office/drawing/2014/main" id="{400ED17A-286C-97DD-7ABD-7908DBECC4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013677" y="1844367"/>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66,166 Chromosome Vector Royalty-Free Photos and Stock Images | Shutterstock">
            <a:extLst>
              <a:ext uri="{FF2B5EF4-FFF2-40B4-BE49-F238E27FC236}">
                <a16:creationId xmlns:a16="http://schemas.microsoft.com/office/drawing/2014/main" id="{E8E404D7-BBDE-9692-F1E7-1BD415C72A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928252" y="1788605"/>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66,166 Chromosome Vector Royalty-Free Photos and Stock Images | Shutterstock">
            <a:extLst>
              <a:ext uri="{FF2B5EF4-FFF2-40B4-BE49-F238E27FC236}">
                <a16:creationId xmlns:a16="http://schemas.microsoft.com/office/drawing/2014/main" id="{334ABB19-9E0E-93EE-FB41-77FFF15076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896627" y="1814931"/>
            <a:ext cx="558800" cy="11583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66,166 Chromosome Vector Royalty-Free Photos and Stock Images | Shutterstock">
            <a:extLst>
              <a:ext uri="{FF2B5EF4-FFF2-40B4-BE49-F238E27FC236}">
                <a16:creationId xmlns:a16="http://schemas.microsoft.com/office/drawing/2014/main" id="{06D8BD4F-7D65-9234-BFF2-835E62EC66F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852302" y="1860969"/>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66,166 Chromosome Vector Royalty-Free Photos and Stock Images | Shutterstock">
            <a:extLst>
              <a:ext uri="{FF2B5EF4-FFF2-40B4-BE49-F238E27FC236}">
                <a16:creationId xmlns:a16="http://schemas.microsoft.com/office/drawing/2014/main" id="{B61E4CFE-E65B-E82A-3004-63B50440A8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013677" y="3257969"/>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66,166 Chromosome Vector Royalty-Free Photos and Stock Images | Shutterstock">
            <a:extLst>
              <a:ext uri="{FF2B5EF4-FFF2-40B4-BE49-F238E27FC236}">
                <a16:creationId xmlns:a16="http://schemas.microsoft.com/office/drawing/2014/main" id="{07CA43C0-BE09-453A-3192-DCA5333E2D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990062" y="3302419"/>
            <a:ext cx="463326" cy="9604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66,166 Chromosome Vector Royalty-Free Photos and Stock Images | Shutterstock">
            <a:extLst>
              <a:ext uri="{FF2B5EF4-FFF2-40B4-BE49-F238E27FC236}">
                <a16:creationId xmlns:a16="http://schemas.microsoft.com/office/drawing/2014/main" id="{EC8441D8-1BDB-FB76-08AD-C0484066320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893883" y="3200619"/>
            <a:ext cx="561544" cy="11640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66,166 Chromosome Vector Royalty-Free Photos and Stock Images | Shutterstock">
            <a:extLst>
              <a:ext uri="{FF2B5EF4-FFF2-40B4-BE49-F238E27FC236}">
                <a16:creationId xmlns:a16="http://schemas.microsoft.com/office/drawing/2014/main" id="{75C06CB6-8284-EC5F-0D07-20D0822239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867347" y="3289153"/>
            <a:ext cx="494646" cy="10253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66,166 Chromosome Vector Royalty-Free Photos and Stock Images | Shutterstock">
            <a:extLst>
              <a:ext uri="{FF2B5EF4-FFF2-40B4-BE49-F238E27FC236}">
                <a16:creationId xmlns:a16="http://schemas.microsoft.com/office/drawing/2014/main" id="{DC49245C-CFF9-AA99-F111-F6B6E8036F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982772" y="4654969"/>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66,166 Chromosome Vector Royalty-Free Photos and Stock Images | Shutterstock">
            <a:extLst>
              <a:ext uri="{FF2B5EF4-FFF2-40B4-BE49-F238E27FC236}">
                <a16:creationId xmlns:a16="http://schemas.microsoft.com/office/drawing/2014/main" id="{501424BA-CC0F-CD28-D2CA-A9F2628D313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959156" y="4719032"/>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66,166 Chromosome Vector Royalty-Free Photos and Stock Images | Shutterstock">
            <a:extLst>
              <a:ext uri="{FF2B5EF4-FFF2-40B4-BE49-F238E27FC236}">
                <a16:creationId xmlns:a16="http://schemas.microsoft.com/office/drawing/2014/main" id="{074BE290-3FCB-A161-2CDA-9366762072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915805" y="4710731"/>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66,166 Chromosome Vector Royalty-Free Photos and Stock Images | Shutterstock">
            <a:extLst>
              <a:ext uri="{FF2B5EF4-FFF2-40B4-BE49-F238E27FC236}">
                <a16:creationId xmlns:a16="http://schemas.microsoft.com/office/drawing/2014/main" id="{1EFE51FB-4C55-1EAB-AF4D-27E1EA9268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883007" y="4767087"/>
            <a:ext cx="463326" cy="960438"/>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3759330A-0480-2794-3ECC-94E72FF0FB0D}"/>
              </a:ext>
            </a:extLst>
          </p:cNvPr>
          <p:cNvSpPr/>
          <p:nvPr/>
        </p:nvSpPr>
        <p:spPr>
          <a:xfrm>
            <a:off x="3174655" y="3398529"/>
            <a:ext cx="258850" cy="76200"/>
          </a:xfrm>
          <a:prstGeom prst="rect">
            <a:avLst/>
          </a:prstGeom>
          <a:noFill/>
          <a:ln w="38100">
            <a:solidFill>
              <a:srgbClr val="F049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TextBox 18">
            <a:extLst>
              <a:ext uri="{FF2B5EF4-FFF2-40B4-BE49-F238E27FC236}">
                <a16:creationId xmlns:a16="http://schemas.microsoft.com/office/drawing/2014/main" id="{DE06AE0A-B7C1-A675-2070-F24672945A8D}"/>
              </a:ext>
            </a:extLst>
          </p:cNvPr>
          <p:cNvSpPr txBox="1"/>
          <p:nvPr/>
        </p:nvSpPr>
        <p:spPr>
          <a:xfrm>
            <a:off x="4923761" y="2351477"/>
            <a:ext cx="6851650" cy="2862322"/>
          </a:xfrm>
          <a:prstGeom prst="rect">
            <a:avLst/>
          </a:prstGeom>
          <a:noFill/>
          <a:ln w="28575">
            <a:solidFill>
              <a:srgbClr val="F04951"/>
            </a:solidFill>
          </a:ln>
        </p:spPr>
        <p:txBody>
          <a:bodyPr wrap="square" rtlCol="0">
            <a:spAutoFit/>
          </a:bodyPr>
          <a:lstStyle/>
          <a:p>
            <a:r>
              <a:rPr lang="en-NZ" dirty="0">
                <a:latin typeface="Courier New" panose="02070309020205020404" pitchFamily="49" charset="0"/>
                <a:cs typeface="Courier New" panose="02070309020205020404" pitchFamily="49" charset="0"/>
              </a:rPr>
              <a:t>…CTACGAGATAAGACCTAGAGACCTAGAGAAGGAATCGCGATAATATAGCGCGCT</a:t>
            </a:r>
            <a:r>
              <a:rPr lang="en-NZ" b="1" dirty="0">
                <a:solidFill>
                  <a:srgbClr val="F04951"/>
                </a:solidFill>
                <a:latin typeface="Courier New" panose="02070309020205020404" pitchFamily="49" charset="0"/>
                <a:cs typeface="Courier New" panose="02070309020205020404" pitchFamily="49" charset="0"/>
              </a:rPr>
              <a:t>A</a:t>
            </a:r>
            <a:r>
              <a:rPr lang="en-NZ" dirty="0">
                <a:latin typeface="Courier New" panose="02070309020205020404" pitchFamily="49" charset="0"/>
                <a:cs typeface="Courier New" panose="02070309020205020404" pitchFamily="49" charset="0"/>
              </a:rPr>
              <a:t>GCAGCGAGATAAGACCTAGAGACTCTAGAGAAGGAATCGCGATAATATAGCGCGCTAGCATAAGACCTAGAGACCTAGAGAAGGAATCGCGATAATATAGCGCGCTAGCTACGAGCGAGATAAGACCTAGAGACCTAGAGAAGGAATCGCGATAATATAGCGCGCTAGCAGAATAAGACCTAGAGACCTAGAGAAGGAATCGCGATAATATAGCGCGCTAGCTACGACGAGATAAGACAAGACCTAGAGACCTAGAGAAGGAATCGCGATAATATAGCGCGCTAGCTACGAGCGAGATAAGAC</a:t>
            </a:r>
            <a:r>
              <a:rPr lang="en-NZ" b="1" dirty="0">
                <a:solidFill>
                  <a:srgbClr val="F04951"/>
                </a:solidFill>
                <a:latin typeface="Courier New" panose="02070309020205020404" pitchFamily="49" charset="0"/>
                <a:cs typeface="Courier New" panose="02070309020205020404" pitchFamily="49" charset="0"/>
              </a:rPr>
              <a:t>C</a:t>
            </a:r>
            <a:r>
              <a:rPr lang="en-NZ" dirty="0">
                <a:latin typeface="Courier New" panose="02070309020205020404" pitchFamily="49" charset="0"/>
                <a:cs typeface="Courier New" panose="02070309020205020404" pitchFamily="49" charset="0"/>
              </a:rPr>
              <a:t>TAGAGACTAGAGAAGGAATCGCGATAATATAGCGCGCTAGCAGAATAAGACCTAGAGACTCTAGAGAAGGAATCGCGATAATATAGCGCGCTAGCTACGAGAAGGAATCGCATAAT</a:t>
            </a:r>
            <a:r>
              <a:rPr lang="en-NZ" b="1" dirty="0">
                <a:solidFill>
                  <a:srgbClr val="F04951"/>
                </a:solidFill>
                <a:latin typeface="Courier New" panose="02070309020205020404" pitchFamily="49" charset="0"/>
                <a:cs typeface="Courier New" panose="02070309020205020404" pitchFamily="49" charset="0"/>
              </a:rPr>
              <a:t>A</a:t>
            </a:r>
            <a:r>
              <a:rPr lang="en-NZ" dirty="0">
                <a:latin typeface="Courier New" panose="02070309020205020404" pitchFamily="49" charset="0"/>
                <a:cs typeface="Courier New" panose="02070309020205020404" pitchFamily="49" charset="0"/>
              </a:rPr>
              <a:t>TA…</a:t>
            </a:r>
          </a:p>
        </p:txBody>
      </p:sp>
      <p:cxnSp>
        <p:nvCxnSpPr>
          <p:cNvPr id="21" name="Straight Connector 20">
            <a:extLst>
              <a:ext uri="{FF2B5EF4-FFF2-40B4-BE49-F238E27FC236}">
                <a16:creationId xmlns:a16="http://schemas.microsoft.com/office/drawing/2014/main" id="{A0A834FF-B170-21A7-5EA5-695DD78C2356}"/>
              </a:ext>
            </a:extLst>
          </p:cNvPr>
          <p:cNvCxnSpPr>
            <a:cxnSpLocks/>
          </p:cNvCxnSpPr>
          <p:nvPr/>
        </p:nvCxnSpPr>
        <p:spPr>
          <a:xfrm flipV="1">
            <a:off x="3429924" y="2351477"/>
            <a:ext cx="1493837" cy="1048801"/>
          </a:xfrm>
          <a:prstGeom prst="line">
            <a:avLst/>
          </a:prstGeom>
          <a:ln w="28575">
            <a:solidFill>
              <a:srgbClr val="F0495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A29280C-2B75-8A92-59EE-A701DCE4F412}"/>
              </a:ext>
            </a:extLst>
          </p:cNvPr>
          <p:cNvCxnSpPr>
            <a:cxnSpLocks/>
          </p:cNvCxnSpPr>
          <p:nvPr/>
        </p:nvCxnSpPr>
        <p:spPr>
          <a:xfrm>
            <a:off x="3437861" y="3484416"/>
            <a:ext cx="1485900" cy="1729383"/>
          </a:xfrm>
          <a:prstGeom prst="line">
            <a:avLst/>
          </a:prstGeom>
          <a:ln w="28575">
            <a:solidFill>
              <a:srgbClr val="F04951"/>
            </a:solidFill>
          </a:ln>
        </p:spPr>
        <p:style>
          <a:lnRef idx="1">
            <a:schemeClr val="accent1"/>
          </a:lnRef>
          <a:fillRef idx="0">
            <a:schemeClr val="accent1"/>
          </a:fillRef>
          <a:effectRef idx="0">
            <a:schemeClr val="accent1"/>
          </a:effectRef>
          <a:fontRef idx="minor">
            <a:schemeClr val="tx1"/>
          </a:fontRef>
        </p:style>
      </p:cxnSp>
      <p:sp>
        <p:nvSpPr>
          <p:cNvPr id="31" name="Content Placeholder 2">
            <a:extLst>
              <a:ext uri="{FF2B5EF4-FFF2-40B4-BE49-F238E27FC236}">
                <a16:creationId xmlns:a16="http://schemas.microsoft.com/office/drawing/2014/main" id="{BE5A04A5-B226-8FD8-7956-41D7311188DD}"/>
              </a:ext>
            </a:extLst>
          </p:cNvPr>
          <p:cNvSpPr>
            <a:spLocks noGrp="1"/>
          </p:cNvSpPr>
          <p:nvPr>
            <p:ph idx="1"/>
          </p:nvPr>
        </p:nvSpPr>
        <p:spPr>
          <a:xfrm>
            <a:off x="1413902" y="6008610"/>
            <a:ext cx="2171700" cy="646987"/>
          </a:xfrm>
        </p:spPr>
        <p:txBody>
          <a:bodyPr>
            <a:normAutofit/>
          </a:bodyPr>
          <a:lstStyle/>
          <a:p>
            <a:pPr marL="0" indent="0">
              <a:buNone/>
            </a:pPr>
            <a:r>
              <a:rPr lang="en-NZ" dirty="0">
                <a:solidFill>
                  <a:srgbClr val="F04951"/>
                </a:solidFill>
              </a:rPr>
              <a:t>Single gene</a:t>
            </a:r>
          </a:p>
          <a:p>
            <a:endParaRPr lang="en-NZ" dirty="0"/>
          </a:p>
        </p:txBody>
      </p:sp>
    </p:spTree>
    <p:extLst>
      <p:ext uri="{BB962C8B-B14F-4D97-AF65-F5344CB8AC3E}">
        <p14:creationId xmlns:p14="http://schemas.microsoft.com/office/powerpoint/2010/main" val="373982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3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Genomics offers greater resolution	</a:t>
            </a:r>
          </a:p>
        </p:txBody>
      </p:sp>
      <p:pic>
        <p:nvPicPr>
          <p:cNvPr id="2052" name="Picture 4" descr="66,166 Chromosome Vector Royalty-Free Photos and Stock Images | Shutterstock">
            <a:extLst>
              <a:ext uri="{FF2B5EF4-FFF2-40B4-BE49-F238E27FC236}">
                <a16:creationId xmlns:a16="http://schemas.microsoft.com/office/drawing/2014/main" id="{400ED17A-286C-97DD-7ABD-7908DBECC4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075596" y="1873251"/>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66,166 Chromosome Vector Royalty-Free Photos and Stock Images | Shutterstock">
            <a:extLst>
              <a:ext uri="{FF2B5EF4-FFF2-40B4-BE49-F238E27FC236}">
                <a16:creationId xmlns:a16="http://schemas.microsoft.com/office/drawing/2014/main" id="{E8E404D7-BBDE-9692-F1E7-1BD415C72A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990171" y="1817489"/>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66,166 Chromosome Vector Royalty-Free Photos and Stock Images | Shutterstock">
            <a:extLst>
              <a:ext uri="{FF2B5EF4-FFF2-40B4-BE49-F238E27FC236}">
                <a16:creationId xmlns:a16="http://schemas.microsoft.com/office/drawing/2014/main" id="{334ABB19-9E0E-93EE-FB41-77FFF15076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958546" y="1843815"/>
            <a:ext cx="558800" cy="11583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66,166 Chromosome Vector Royalty-Free Photos and Stock Images | Shutterstock">
            <a:extLst>
              <a:ext uri="{FF2B5EF4-FFF2-40B4-BE49-F238E27FC236}">
                <a16:creationId xmlns:a16="http://schemas.microsoft.com/office/drawing/2014/main" id="{06D8BD4F-7D65-9234-BFF2-835E62EC66F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914221" y="1889853"/>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66,166 Chromosome Vector Royalty-Free Photos and Stock Images | Shutterstock">
            <a:extLst>
              <a:ext uri="{FF2B5EF4-FFF2-40B4-BE49-F238E27FC236}">
                <a16:creationId xmlns:a16="http://schemas.microsoft.com/office/drawing/2014/main" id="{B61E4CFE-E65B-E82A-3004-63B50440A8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075596" y="3286853"/>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66,166 Chromosome Vector Royalty-Free Photos and Stock Images | Shutterstock">
            <a:extLst>
              <a:ext uri="{FF2B5EF4-FFF2-40B4-BE49-F238E27FC236}">
                <a16:creationId xmlns:a16="http://schemas.microsoft.com/office/drawing/2014/main" id="{07CA43C0-BE09-453A-3192-DCA5333E2D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051981" y="3331303"/>
            <a:ext cx="463326" cy="9604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66,166 Chromosome Vector Royalty-Free Photos and Stock Images | Shutterstock">
            <a:extLst>
              <a:ext uri="{FF2B5EF4-FFF2-40B4-BE49-F238E27FC236}">
                <a16:creationId xmlns:a16="http://schemas.microsoft.com/office/drawing/2014/main" id="{EC8441D8-1BDB-FB76-08AD-C0484066320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955802" y="3229503"/>
            <a:ext cx="561544" cy="11640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66,166 Chromosome Vector Royalty-Free Photos and Stock Images | Shutterstock">
            <a:extLst>
              <a:ext uri="{FF2B5EF4-FFF2-40B4-BE49-F238E27FC236}">
                <a16:creationId xmlns:a16="http://schemas.microsoft.com/office/drawing/2014/main" id="{75C06CB6-8284-EC5F-0D07-20D0822239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929266" y="3318037"/>
            <a:ext cx="494646" cy="10253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66,166 Chromosome Vector Royalty-Free Photos and Stock Images | Shutterstock">
            <a:extLst>
              <a:ext uri="{FF2B5EF4-FFF2-40B4-BE49-F238E27FC236}">
                <a16:creationId xmlns:a16="http://schemas.microsoft.com/office/drawing/2014/main" id="{DC49245C-CFF9-AA99-F111-F6B6E8036F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1044691" y="4683853"/>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66,166 Chromosome Vector Royalty-Free Photos and Stock Images | Shutterstock">
            <a:extLst>
              <a:ext uri="{FF2B5EF4-FFF2-40B4-BE49-F238E27FC236}">
                <a16:creationId xmlns:a16="http://schemas.microsoft.com/office/drawing/2014/main" id="{501424BA-CC0F-CD28-D2CA-A9F2628D313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021075" y="4747916"/>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66,166 Chromosome Vector Royalty-Free Photos and Stock Images | Shutterstock">
            <a:extLst>
              <a:ext uri="{FF2B5EF4-FFF2-40B4-BE49-F238E27FC236}">
                <a16:creationId xmlns:a16="http://schemas.microsoft.com/office/drawing/2014/main" id="{074BE290-3FCB-A161-2CDA-9366762072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2977724" y="4739615"/>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66,166 Chromosome Vector Royalty-Free Photos and Stock Images | Shutterstock">
            <a:extLst>
              <a:ext uri="{FF2B5EF4-FFF2-40B4-BE49-F238E27FC236}">
                <a16:creationId xmlns:a16="http://schemas.microsoft.com/office/drawing/2014/main" id="{1EFE51FB-4C55-1EAB-AF4D-27E1EA9268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3944926" y="4795971"/>
            <a:ext cx="463326" cy="960438"/>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3759330A-0480-2794-3ECC-94E72FF0FB0D}"/>
              </a:ext>
            </a:extLst>
          </p:cNvPr>
          <p:cNvSpPr/>
          <p:nvPr/>
        </p:nvSpPr>
        <p:spPr>
          <a:xfrm>
            <a:off x="3236574" y="3427413"/>
            <a:ext cx="258850" cy="76200"/>
          </a:xfrm>
          <a:prstGeom prst="rect">
            <a:avLst/>
          </a:prstGeom>
          <a:noFill/>
          <a:ln w="38100">
            <a:solidFill>
              <a:srgbClr val="F049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5" name="Picture 4" descr="66,166 Chromosome Vector Royalty-Free Photos and Stock Images | Shutterstock">
            <a:extLst>
              <a:ext uri="{FF2B5EF4-FFF2-40B4-BE49-F238E27FC236}">
                <a16:creationId xmlns:a16="http://schemas.microsoft.com/office/drawing/2014/main" id="{F011B4F1-9C2C-FCCC-F8AE-BACE915870E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6829685" y="1873251"/>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66,166 Chromosome Vector Royalty-Free Photos and Stock Images | Shutterstock">
            <a:extLst>
              <a:ext uri="{FF2B5EF4-FFF2-40B4-BE49-F238E27FC236}">
                <a16:creationId xmlns:a16="http://schemas.microsoft.com/office/drawing/2014/main" id="{A7DB8F50-AB99-6C6B-C5EA-B6410AC6A2F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7744260" y="1817489"/>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66,166 Chromosome Vector Royalty-Free Photos and Stock Images | Shutterstock">
            <a:extLst>
              <a:ext uri="{FF2B5EF4-FFF2-40B4-BE49-F238E27FC236}">
                <a16:creationId xmlns:a16="http://schemas.microsoft.com/office/drawing/2014/main" id="{F4A5AFC7-F9FE-FBB3-3D4C-806DF48290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8712635" y="1843815"/>
            <a:ext cx="558800" cy="115834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66,166 Chromosome Vector Royalty-Free Photos and Stock Images | Shutterstock">
            <a:extLst>
              <a:ext uri="{FF2B5EF4-FFF2-40B4-BE49-F238E27FC236}">
                <a16:creationId xmlns:a16="http://schemas.microsoft.com/office/drawing/2014/main" id="{5BF6FDC7-C22A-BC6C-22BD-0015F8BEE7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9668310" y="1889853"/>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66,166 Chromosome Vector Royalty-Free Photos and Stock Images | Shutterstock">
            <a:extLst>
              <a:ext uri="{FF2B5EF4-FFF2-40B4-BE49-F238E27FC236}">
                <a16:creationId xmlns:a16="http://schemas.microsoft.com/office/drawing/2014/main" id="{ADD223D8-8688-ECDA-46FD-91FDF226BE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6829685" y="3286853"/>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66,166 Chromosome Vector Royalty-Free Photos and Stock Images | Shutterstock">
            <a:extLst>
              <a:ext uri="{FF2B5EF4-FFF2-40B4-BE49-F238E27FC236}">
                <a16:creationId xmlns:a16="http://schemas.microsoft.com/office/drawing/2014/main" id="{1F3ECE75-8A7A-C976-EAB6-E78378AED58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7806070" y="3331303"/>
            <a:ext cx="463326" cy="96043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66,166 Chromosome Vector Royalty-Free Photos and Stock Images | Shutterstock">
            <a:extLst>
              <a:ext uri="{FF2B5EF4-FFF2-40B4-BE49-F238E27FC236}">
                <a16:creationId xmlns:a16="http://schemas.microsoft.com/office/drawing/2014/main" id="{33FB31A5-F7A1-7569-95F4-382E38340D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8709891" y="3229503"/>
            <a:ext cx="561544" cy="116403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66,166 Chromosome Vector Royalty-Free Photos and Stock Images | Shutterstock">
            <a:extLst>
              <a:ext uri="{FF2B5EF4-FFF2-40B4-BE49-F238E27FC236}">
                <a16:creationId xmlns:a16="http://schemas.microsoft.com/office/drawing/2014/main" id="{EDD04DD3-7156-470C-BDCC-AD274CD861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9683355" y="3318037"/>
            <a:ext cx="494646" cy="102536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66,166 Chromosome Vector Royalty-Free Photos and Stock Images | Shutterstock">
            <a:extLst>
              <a:ext uri="{FF2B5EF4-FFF2-40B4-BE49-F238E27FC236}">
                <a16:creationId xmlns:a16="http://schemas.microsoft.com/office/drawing/2014/main" id="{3304C59E-C4ED-012B-6DB4-2060B3D75B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6798780" y="4683853"/>
            <a:ext cx="571500" cy="11846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66,166 Chromosome Vector Royalty-Free Photos and Stock Images | Shutterstock">
            <a:extLst>
              <a:ext uri="{FF2B5EF4-FFF2-40B4-BE49-F238E27FC236}">
                <a16:creationId xmlns:a16="http://schemas.microsoft.com/office/drawing/2014/main" id="{5BCF1B9D-CC50-F1E6-DA91-98A6F7B3B43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7775164" y="4747916"/>
            <a:ext cx="509691" cy="105654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66,166 Chromosome Vector Royalty-Free Photos and Stock Images | Shutterstock">
            <a:extLst>
              <a:ext uri="{FF2B5EF4-FFF2-40B4-BE49-F238E27FC236}">
                <a16:creationId xmlns:a16="http://schemas.microsoft.com/office/drawing/2014/main" id="{1E46C2D5-D7DB-35BD-41CF-6BD2CF5E27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8731813" y="4739615"/>
            <a:ext cx="517700" cy="107315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4" descr="66,166 Chromosome Vector Royalty-Free Photos and Stock Images | Shutterstock">
            <a:extLst>
              <a:ext uri="{FF2B5EF4-FFF2-40B4-BE49-F238E27FC236}">
                <a16:creationId xmlns:a16="http://schemas.microsoft.com/office/drawing/2014/main" id="{A9F2DE80-F701-EBEE-BC90-E65ADEBFA5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56" t="16333" r="49444" b="17334"/>
          <a:stretch/>
        </p:blipFill>
        <p:spPr bwMode="auto">
          <a:xfrm>
            <a:off x="9699015" y="4795971"/>
            <a:ext cx="463326" cy="960438"/>
          </a:xfrm>
          <a:prstGeom prst="rect">
            <a:avLst/>
          </a:prstGeom>
          <a:noFill/>
          <a:extLst>
            <a:ext uri="{909E8E84-426E-40DD-AFC4-6F175D3DCCD1}">
              <a14:hiddenFill xmlns:a14="http://schemas.microsoft.com/office/drawing/2010/main">
                <a:solidFill>
                  <a:srgbClr val="FFFFFF"/>
                </a:solidFill>
              </a14:hiddenFill>
            </a:ext>
          </a:extLst>
        </p:spPr>
      </p:pic>
      <p:sp>
        <p:nvSpPr>
          <p:cNvPr id="2049" name="Star: 5 Points 2048">
            <a:extLst>
              <a:ext uri="{FF2B5EF4-FFF2-40B4-BE49-F238E27FC236}">
                <a16:creationId xmlns:a16="http://schemas.microsoft.com/office/drawing/2014/main" id="{98E266F5-AA22-D50A-430F-C880DCDE4EBF}"/>
              </a:ext>
            </a:extLst>
          </p:cNvPr>
          <p:cNvSpPr/>
          <p:nvPr/>
        </p:nvSpPr>
        <p:spPr>
          <a:xfrm>
            <a:off x="7194352" y="19963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0" name="Star: 5 Points 2049">
            <a:extLst>
              <a:ext uri="{FF2B5EF4-FFF2-40B4-BE49-F238E27FC236}">
                <a16:creationId xmlns:a16="http://schemas.microsoft.com/office/drawing/2014/main" id="{399ECE5D-F61C-4B28-5765-AF95FDDD8B16}"/>
              </a:ext>
            </a:extLst>
          </p:cNvPr>
          <p:cNvSpPr/>
          <p:nvPr/>
        </p:nvSpPr>
        <p:spPr>
          <a:xfrm>
            <a:off x="6945114" y="225513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1" name="Star: 5 Points 2050">
            <a:extLst>
              <a:ext uri="{FF2B5EF4-FFF2-40B4-BE49-F238E27FC236}">
                <a16:creationId xmlns:a16="http://schemas.microsoft.com/office/drawing/2014/main" id="{26DE30B3-3F2D-394C-C826-C324272A9532}"/>
              </a:ext>
            </a:extLst>
          </p:cNvPr>
          <p:cNvSpPr/>
          <p:nvPr/>
        </p:nvSpPr>
        <p:spPr>
          <a:xfrm>
            <a:off x="7137202" y="262502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3" name="Star: 5 Points 2052">
            <a:extLst>
              <a:ext uri="{FF2B5EF4-FFF2-40B4-BE49-F238E27FC236}">
                <a16:creationId xmlns:a16="http://schemas.microsoft.com/office/drawing/2014/main" id="{C3793458-0962-E03A-AA5A-27AD5762AAC2}"/>
              </a:ext>
            </a:extLst>
          </p:cNvPr>
          <p:cNvSpPr/>
          <p:nvPr/>
        </p:nvSpPr>
        <p:spPr>
          <a:xfrm>
            <a:off x="6973689" y="2785365"/>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4" name="Star: 5 Points 2053">
            <a:extLst>
              <a:ext uri="{FF2B5EF4-FFF2-40B4-BE49-F238E27FC236}">
                <a16:creationId xmlns:a16="http://schemas.microsoft.com/office/drawing/2014/main" id="{C62BC07A-4610-4065-CD13-46EACF9B2734}"/>
              </a:ext>
            </a:extLst>
          </p:cNvPr>
          <p:cNvSpPr/>
          <p:nvPr/>
        </p:nvSpPr>
        <p:spPr>
          <a:xfrm>
            <a:off x="7827764" y="2704403"/>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5" name="Star: 5 Points 2054">
            <a:extLst>
              <a:ext uri="{FF2B5EF4-FFF2-40B4-BE49-F238E27FC236}">
                <a16:creationId xmlns:a16="http://schemas.microsoft.com/office/drawing/2014/main" id="{8A782508-86FB-9A73-11CB-ADC56130D439}"/>
              </a:ext>
            </a:extLst>
          </p:cNvPr>
          <p:cNvSpPr/>
          <p:nvPr/>
        </p:nvSpPr>
        <p:spPr>
          <a:xfrm>
            <a:off x="7884914" y="20598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6" name="Star: 5 Points 2055">
            <a:extLst>
              <a:ext uri="{FF2B5EF4-FFF2-40B4-BE49-F238E27FC236}">
                <a16:creationId xmlns:a16="http://schemas.microsoft.com/office/drawing/2014/main" id="{99A05BD9-5115-052D-EF76-B4A0145AD65C}"/>
              </a:ext>
            </a:extLst>
          </p:cNvPr>
          <p:cNvSpPr/>
          <p:nvPr/>
        </p:nvSpPr>
        <p:spPr>
          <a:xfrm>
            <a:off x="7856339" y="220875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7" name="Star: 5 Points 2056">
            <a:extLst>
              <a:ext uri="{FF2B5EF4-FFF2-40B4-BE49-F238E27FC236}">
                <a16:creationId xmlns:a16="http://schemas.microsoft.com/office/drawing/2014/main" id="{779B0CA2-C404-1E0E-895B-704FB774714A}"/>
              </a:ext>
            </a:extLst>
          </p:cNvPr>
          <p:cNvSpPr/>
          <p:nvPr/>
        </p:nvSpPr>
        <p:spPr>
          <a:xfrm>
            <a:off x="8186539" y="19328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8" name="Star: 5 Points 2057">
            <a:extLst>
              <a:ext uri="{FF2B5EF4-FFF2-40B4-BE49-F238E27FC236}">
                <a16:creationId xmlns:a16="http://schemas.microsoft.com/office/drawing/2014/main" id="{5A5BC395-25C5-F68C-AAA3-9A88B009014A}"/>
              </a:ext>
            </a:extLst>
          </p:cNvPr>
          <p:cNvSpPr/>
          <p:nvPr/>
        </p:nvSpPr>
        <p:spPr>
          <a:xfrm>
            <a:off x="8816777" y="25932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59" name="Star: 5 Points 2058">
            <a:extLst>
              <a:ext uri="{FF2B5EF4-FFF2-40B4-BE49-F238E27FC236}">
                <a16:creationId xmlns:a16="http://schemas.microsoft.com/office/drawing/2014/main" id="{BC46782E-E686-43B8-89A0-36E9460CD600}"/>
              </a:ext>
            </a:extLst>
          </p:cNvPr>
          <p:cNvSpPr/>
          <p:nvPr/>
        </p:nvSpPr>
        <p:spPr>
          <a:xfrm>
            <a:off x="9140627" y="281992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0" name="Star: 5 Points 2059">
            <a:extLst>
              <a:ext uri="{FF2B5EF4-FFF2-40B4-BE49-F238E27FC236}">
                <a16:creationId xmlns:a16="http://schemas.microsoft.com/office/drawing/2014/main" id="{F4CCD7DE-FC91-A9C8-AEB2-1D2EDD7C17E1}"/>
              </a:ext>
            </a:extLst>
          </p:cNvPr>
          <p:cNvSpPr/>
          <p:nvPr/>
        </p:nvSpPr>
        <p:spPr>
          <a:xfrm>
            <a:off x="9081360" y="2510728"/>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1" name="Star: 5 Points 2060">
            <a:extLst>
              <a:ext uri="{FF2B5EF4-FFF2-40B4-BE49-F238E27FC236}">
                <a16:creationId xmlns:a16="http://schemas.microsoft.com/office/drawing/2014/main" id="{DF19A31A-D35C-290B-0F98-F4819D7A4FCF}"/>
              </a:ext>
            </a:extLst>
          </p:cNvPr>
          <p:cNvSpPr/>
          <p:nvPr/>
        </p:nvSpPr>
        <p:spPr>
          <a:xfrm>
            <a:off x="8816777" y="21106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2" name="Star: 5 Points 2061">
            <a:extLst>
              <a:ext uri="{FF2B5EF4-FFF2-40B4-BE49-F238E27FC236}">
                <a16:creationId xmlns:a16="http://schemas.microsoft.com/office/drawing/2014/main" id="{8B2300EF-7F61-E2D8-A720-2E8E4196F568}"/>
              </a:ext>
            </a:extLst>
          </p:cNvPr>
          <p:cNvSpPr/>
          <p:nvPr/>
        </p:nvSpPr>
        <p:spPr>
          <a:xfrm>
            <a:off x="9096177" y="220152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3" name="Star: 5 Points 2062">
            <a:extLst>
              <a:ext uri="{FF2B5EF4-FFF2-40B4-BE49-F238E27FC236}">
                <a16:creationId xmlns:a16="http://schemas.microsoft.com/office/drawing/2014/main" id="{30F4BB08-FE8F-F782-5E75-171454B6D530}"/>
              </a:ext>
            </a:extLst>
          </p:cNvPr>
          <p:cNvSpPr/>
          <p:nvPr/>
        </p:nvSpPr>
        <p:spPr>
          <a:xfrm>
            <a:off x="9808964" y="2753615"/>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4" name="Star: 5 Points 2063">
            <a:extLst>
              <a:ext uri="{FF2B5EF4-FFF2-40B4-BE49-F238E27FC236}">
                <a16:creationId xmlns:a16="http://schemas.microsoft.com/office/drawing/2014/main" id="{E965816A-5B35-F9DA-84A8-A54B42069980}"/>
              </a:ext>
            </a:extLst>
          </p:cNvPr>
          <p:cNvSpPr/>
          <p:nvPr/>
        </p:nvSpPr>
        <p:spPr>
          <a:xfrm>
            <a:off x="9972477" y="25932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5" name="Star: 5 Points 2064">
            <a:extLst>
              <a:ext uri="{FF2B5EF4-FFF2-40B4-BE49-F238E27FC236}">
                <a16:creationId xmlns:a16="http://schemas.microsoft.com/office/drawing/2014/main" id="{DCE75C1E-9EA7-DF99-4C02-264EBA70EAB3}"/>
              </a:ext>
            </a:extLst>
          </p:cNvPr>
          <p:cNvSpPr/>
          <p:nvPr/>
        </p:nvSpPr>
        <p:spPr>
          <a:xfrm>
            <a:off x="9769276" y="199637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6" name="Star: 5 Points 2065">
            <a:extLst>
              <a:ext uri="{FF2B5EF4-FFF2-40B4-BE49-F238E27FC236}">
                <a16:creationId xmlns:a16="http://schemas.microsoft.com/office/drawing/2014/main" id="{6E1BC7F7-2E3B-9584-4558-384D34C93A15}"/>
              </a:ext>
            </a:extLst>
          </p:cNvPr>
          <p:cNvSpPr/>
          <p:nvPr/>
        </p:nvSpPr>
        <p:spPr>
          <a:xfrm>
            <a:off x="6946172" y="399259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7" name="Star: 5 Points 2066">
            <a:extLst>
              <a:ext uri="{FF2B5EF4-FFF2-40B4-BE49-F238E27FC236}">
                <a16:creationId xmlns:a16="http://schemas.microsoft.com/office/drawing/2014/main" id="{67C43EB3-FD9A-74DD-482F-4769A2022127}"/>
              </a:ext>
            </a:extLst>
          </p:cNvPr>
          <p:cNvSpPr/>
          <p:nvPr/>
        </p:nvSpPr>
        <p:spPr>
          <a:xfrm>
            <a:off x="7143022" y="3566415"/>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8" name="Star: 5 Points 2067">
            <a:extLst>
              <a:ext uri="{FF2B5EF4-FFF2-40B4-BE49-F238E27FC236}">
                <a16:creationId xmlns:a16="http://schemas.microsoft.com/office/drawing/2014/main" id="{D22635E5-D9E6-8B0F-EEF1-9756888ED7AC}"/>
              </a:ext>
            </a:extLst>
          </p:cNvPr>
          <p:cNvSpPr/>
          <p:nvPr/>
        </p:nvSpPr>
        <p:spPr>
          <a:xfrm>
            <a:off x="6923947" y="341312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69" name="Star: 5 Points 2068">
            <a:extLst>
              <a:ext uri="{FF2B5EF4-FFF2-40B4-BE49-F238E27FC236}">
                <a16:creationId xmlns:a16="http://schemas.microsoft.com/office/drawing/2014/main" id="{98AB8E66-D1A7-3125-115A-E2C472744BE1}"/>
              </a:ext>
            </a:extLst>
          </p:cNvPr>
          <p:cNvSpPr/>
          <p:nvPr/>
        </p:nvSpPr>
        <p:spPr>
          <a:xfrm>
            <a:off x="6923947" y="3556782"/>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0" name="Star: 5 Points 2069">
            <a:extLst>
              <a:ext uri="{FF2B5EF4-FFF2-40B4-BE49-F238E27FC236}">
                <a16:creationId xmlns:a16="http://schemas.microsoft.com/office/drawing/2014/main" id="{07BCE22A-B051-B762-DDCE-05EC0C85D3FB}"/>
              </a:ext>
            </a:extLst>
          </p:cNvPr>
          <p:cNvSpPr/>
          <p:nvPr/>
        </p:nvSpPr>
        <p:spPr>
          <a:xfrm>
            <a:off x="7935203" y="3629915"/>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1" name="Star: 5 Points 2070">
            <a:extLst>
              <a:ext uri="{FF2B5EF4-FFF2-40B4-BE49-F238E27FC236}">
                <a16:creationId xmlns:a16="http://schemas.microsoft.com/office/drawing/2014/main" id="{1E7B0C87-EB74-5222-3148-01CCA8BCB015}"/>
              </a:ext>
            </a:extLst>
          </p:cNvPr>
          <p:cNvSpPr/>
          <p:nvPr/>
        </p:nvSpPr>
        <p:spPr>
          <a:xfrm>
            <a:off x="8107164" y="405609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2" name="Star: 5 Points 2071">
            <a:extLst>
              <a:ext uri="{FF2B5EF4-FFF2-40B4-BE49-F238E27FC236}">
                <a16:creationId xmlns:a16="http://schemas.microsoft.com/office/drawing/2014/main" id="{02AE86A4-FA8E-D69F-A26B-3C3E03A4D1A9}"/>
              </a:ext>
            </a:extLst>
          </p:cNvPr>
          <p:cNvSpPr/>
          <p:nvPr/>
        </p:nvSpPr>
        <p:spPr>
          <a:xfrm>
            <a:off x="7870892" y="405609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3" name="Star: 5 Points 2072">
            <a:extLst>
              <a:ext uri="{FF2B5EF4-FFF2-40B4-BE49-F238E27FC236}">
                <a16:creationId xmlns:a16="http://schemas.microsoft.com/office/drawing/2014/main" id="{AED1ACD6-EBF6-88E2-3C61-1AA35E951D5A}"/>
              </a:ext>
            </a:extLst>
          </p:cNvPr>
          <p:cNvSpPr/>
          <p:nvPr/>
        </p:nvSpPr>
        <p:spPr>
          <a:xfrm>
            <a:off x="8135739" y="3441556"/>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4" name="Star: 5 Points 2073">
            <a:extLst>
              <a:ext uri="{FF2B5EF4-FFF2-40B4-BE49-F238E27FC236}">
                <a16:creationId xmlns:a16="http://schemas.microsoft.com/office/drawing/2014/main" id="{57E09126-AAEE-FA05-670B-C1DBDE8823AA}"/>
              </a:ext>
            </a:extLst>
          </p:cNvPr>
          <p:cNvSpPr/>
          <p:nvPr/>
        </p:nvSpPr>
        <p:spPr>
          <a:xfrm>
            <a:off x="8078589" y="3701393"/>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5" name="Star: 5 Points 2074">
            <a:extLst>
              <a:ext uri="{FF2B5EF4-FFF2-40B4-BE49-F238E27FC236}">
                <a16:creationId xmlns:a16="http://schemas.microsoft.com/office/drawing/2014/main" id="{D0826950-1DC8-5563-8F0A-DF17B1BC65F7}"/>
              </a:ext>
            </a:extLst>
          </p:cNvPr>
          <p:cNvSpPr/>
          <p:nvPr/>
        </p:nvSpPr>
        <p:spPr>
          <a:xfrm>
            <a:off x="8844822" y="3378056"/>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6" name="Star: 5 Points 2075">
            <a:extLst>
              <a:ext uri="{FF2B5EF4-FFF2-40B4-BE49-F238E27FC236}">
                <a16:creationId xmlns:a16="http://schemas.microsoft.com/office/drawing/2014/main" id="{AB0DFEE5-2314-9020-AA8E-5CF71C806AEF}"/>
              </a:ext>
            </a:extLst>
          </p:cNvPr>
          <p:cNvSpPr/>
          <p:nvPr/>
        </p:nvSpPr>
        <p:spPr>
          <a:xfrm>
            <a:off x="8795080" y="353299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7" name="Star: 5 Points 2076">
            <a:extLst>
              <a:ext uri="{FF2B5EF4-FFF2-40B4-BE49-F238E27FC236}">
                <a16:creationId xmlns:a16="http://schemas.microsoft.com/office/drawing/2014/main" id="{FF3ED95B-B5C2-E474-A39C-42B282A7350C}"/>
              </a:ext>
            </a:extLst>
          </p:cNvPr>
          <p:cNvSpPr/>
          <p:nvPr/>
        </p:nvSpPr>
        <p:spPr>
          <a:xfrm>
            <a:off x="8823655" y="399259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8" name="Star: 5 Points 2077">
            <a:extLst>
              <a:ext uri="{FF2B5EF4-FFF2-40B4-BE49-F238E27FC236}">
                <a16:creationId xmlns:a16="http://schemas.microsoft.com/office/drawing/2014/main" id="{8FF4C8DD-6240-4A62-F1D0-4D523A8A2DBB}"/>
              </a:ext>
            </a:extLst>
          </p:cNvPr>
          <p:cNvSpPr/>
          <p:nvPr/>
        </p:nvSpPr>
        <p:spPr>
          <a:xfrm>
            <a:off x="8823655" y="4176015"/>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79" name="Star: 5 Points 2078">
            <a:extLst>
              <a:ext uri="{FF2B5EF4-FFF2-40B4-BE49-F238E27FC236}">
                <a16:creationId xmlns:a16="http://schemas.microsoft.com/office/drawing/2014/main" id="{79FD926A-35F2-955A-AF72-189BBED44135}"/>
              </a:ext>
            </a:extLst>
          </p:cNvPr>
          <p:cNvSpPr/>
          <p:nvPr/>
        </p:nvSpPr>
        <p:spPr>
          <a:xfrm>
            <a:off x="9071305" y="396084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0" name="Star: 5 Points 2079">
            <a:extLst>
              <a:ext uri="{FF2B5EF4-FFF2-40B4-BE49-F238E27FC236}">
                <a16:creationId xmlns:a16="http://schemas.microsoft.com/office/drawing/2014/main" id="{E8998025-4415-2388-D0D7-EEBD9013A8AD}"/>
              </a:ext>
            </a:extLst>
          </p:cNvPr>
          <p:cNvSpPr/>
          <p:nvPr/>
        </p:nvSpPr>
        <p:spPr>
          <a:xfrm>
            <a:off x="9114697" y="3425987"/>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1" name="Star: 5 Points 2080">
            <a:extLst>
              <a:ext uri="{FF2B5EF4-FFF2-40B4-BE49-F238E27FC236}">
                <a16:creationId xmlns:a16="http://schemas.microsoft.com/office/drawing/2014/main" id="{DFA7466F-02AB-FE19-4B45-9C1385C39C6A}"/>
              </a:ext>
            </a:extLst>
          </p:cNvPr>
          <p:cNvSpPr/>
          <p:nvPr/>
        </p:nvSpPr>
        <p:spPr>
          <a:xfrm>
            <a:off x="9808964" y="3493282"/>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2" name="Star: 5 Points 2081">
            <a:extLst>
              <a:ext uri="{FF2B5EF4-FFF2-40B4-BE49-F238E27FC236}">
                <a16:creationId xmlns:a16="http://schemas.microsoft.com/office/drawing/2014/main" id="{21D3AD6B-B700-7773-1BC9-5230ACC4091D}"/>
              </a:ext>
            </a:extLst>
          </p:cNvPr>
          <p:cNvSpPr/>
          <p:nvPr/>
        </p:nvSpPr>
        <p:spPr>
          <a:xfrm>
            <a:off x="9778272" y="4017328"/>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3" name="Star: 5 Points 2082">
            <a:extLst>
              <a:ext uri="{FF2B5EF4-FFF2-40B4-BE49-F238E27FC236}">
                <a16:creationId xmlns:a16="http://schemas.microsoft.com/office/drawing/2014/main" id="{709CFDBB-87C3-2643-743F-38D07D626575}"/>
              </a:ext>
            </a:extLst>
          </p:cNvPr>
          <p:cNvSpPr/>
          <p:nvPr/>
        </p:nvSpPr>
        <p:spPr>
          <a:xfrm>
            <a:off x="10047089" y="4150653"/>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4" name="Star: 5 Points 2083">
            <a:extLst>
              <a:ext uri="{FF2B5EF4-FFF2-40B4-BE49-F238E27FC236}">
                <a16:creationId xmlns:a16="http://schemas.microsoft.com/office/drawing/2014/main" id="{CEC8D2AE-3415-7D21-58BC-9B65561FFB5B}"/>
              </a:ext>
            </a:extLst>
          </p:cNvPr>
          <p:cNvSpPr/>
          <p:nvPr/>
        </p:nvSpPr>
        <p:spPr>
          <a:xfrm>
            <a:off x="9983059" y="370139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5" name="Star: 5 Points 2084">
            <a:extLst>
              <a:ext uri="{FF2B5EF4-FFF2-40B4-BE49-F238E27FC236}">
                <a16:creationId xmlns:a16="http://schemas.microsoft.com/office/drawing/2014/main" id="{42E0784B-A050-818B-B21D-2C2C0E5B1695}"/>
              </a:ext>
            </a:extLst>
          </p:cNvPr>
          <p:cNvSpPr/>
          <p:nvPr/>
        </p:nvSpPr>
        <p:spPr>
          <a:xfrm>
            <a:off x="6938234" y="4888312"/>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6" name="Star: 5 Points 2085">
            <a:extLst>
              <a:ext uri="{FF2B5EF4-FFF2-40B4-BE49-F238E27FC236}">
                <a16:creationId xmlns:a16="http://schemas.microsoft.com/office/drawing/2014/main" id="{5A6B347D-FDC6-CD52-03A0-1847CEFA69E7}"/>
              </a:ext>
            </a:extLst>
          </p:cNvPr>
          <p:cNvSpPr/>
          <p:nvPr/>
        </p:nvSpPr>
        <p:spPr>
          <a:xfrm>
            <a:off x="7137202" y="5170886"/>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7" name="Star: 5 Points 2086">
            <a:extLst>
              <a:ext uri="{FF2B5EF4-FFF2-40B4-BE49-F238E27FC236}">
                <a16:creationId xmlns:a16="http://schemas.microsoft.com/office/drawing/2014/main" id="{E83D978F-7DEE-379E-8F49-5994E5A65617}"/>
              </a:ext>
            </a:extLst>
          </p:cNvPr>
          <p:cNvSpPr/>
          <p:nvPr/>
        </p:nvSpPr>
        <p:spPr>
          <a:xfrm>
            <a:off x="6938234" y="537841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8" name="Star: 5 Points 2087">
            <a:extLst>
              <a:ext uri="{FF2B5EF4-FFF2-40B4-BE49-F238E27FC236}">
                <a16:creationId xmlns:a16="http://schemas.microsoft.com/office/drawing/2014/main" id="{E6BEEC85-6560-762B-3584-3167133A1ADD}"/>
              </a:ext>
            </a:extLst>
          </p:cNvPr>
          <p:cNvSpPr/>
          <p:nvPr/>
        </p:nvSpPr>
        <p:spPr>
          <a:xfrm>
            <a:off x="7207128" y="553706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9" name="Star: 5 Points 2088">
            <a:extLst>
              <a:ext uri="{FF2B5EF4-FFF2-40B4-BE49-F238E27FC236}">
                <a16:creationId xmlns:a16="http://schemas.microsoft.com/office/drawing/2014/main" id="{FCB5A634-F1BA-14FF-197B-1FBC729CF3C5}"/>
              </a:ext>
            </a:extLst>
          </p:cNvPr>
          <p:cNvSpPr/>
          <p:nvPr/>
        </p:nvSpPr>
        <p:spPr>
          <a:xfrm>
            <a:off x="7222927" y="482356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0" name="Star: 5 Points 2089">
            <a:extLst>
              <a:ext uri="{FF2B5EF4-FFF2-40B4-BE49-F238E27FC236}">
                <a16:creationId xmlns:a16="http://schemas.microsoft.com/office/drawing/2014/main" id="{08374C90-DA28-CCBC-2A58-2971D82BB8A8}"/>
              </a:ext>
            </a:extLst>
          </p:cNvPr>
          <p:cNvSpPr/>
          <p:nvPr/>
        </p:nvSpPr>
        <p:spPr>
          <a:xfrm>
            <a:off x="7886596" y="498477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1" name="Star: 5 Points 2090">
            <a:extLst>
              <a:ext uri="{FF2B5EF4-FFF2-40B4-BE49-F238E27FC236}">
                <a16:creationId xmlns:a16="http://schemas.microsoft.com/office/drawing/2014/main" id="{FA0B8ED9-D6AC-2833-CE55-BC66B1E9F4F3}"/>
              </a:ext>
            </a:extLst>
          </p:cNvPr>
          <p:cNvSpPr/>
          <p:nvPr/>
        </p:nvSpPr>
        <p:spPr>
          <a:xfrm>
            <a:off x="7866999" y="560056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2" name="Star: 5 Points 2091">
            <a:extLst>
              <a:ext uri="{FF2B5EF4-FFF2-40B4-BE49-F238E27FC236}">
                <a16:creationId xmlns:a16="http://schemas.microsoft.com/office/drawing/2014/main" id="{3E27BEF7-E753-7CF1-ECE3-3EBDE90C5467}"/>
              </a:ext>
            </a:extLst>
          </p:cNvPr>
          <p:cNvSpPr/>
          <p:nvPr/>
        </p:nvSpPr>
        <p:spPr>
          <a:xfrm>
            <a:off x="8107164" y="507351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3" name="Star: 5 Points 2092">
            <a:extLst>
              <a:ext uri="{FF2B5EF4-FFF2-40B4-BE49-F238E27FC236}">
                <a16:creationId xmlns:a16="http://schemas.microsoft.com/office/drawing/2014/main" id="{BE6D842F-DB2E-227F-2BE2-95CB505C85E7}"/>
              </a:ext>
            </a:extLst>
          </p:cNvPr>
          <p:cNvSpPr/>
          <p:nvPr/>
        </p:nvSpPr>
        <p:spPr>
          <a:xfrm>
            <a:off x="8146399" y="550531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4" name="Star: 5 Points 2093">
            <a:extLst>
              <a:ext uri="{FF2B5EF4-FFF2-40B4-BE49-F238E27FC236}">
                <a16:creationId xmlns:a16="http://schemas.microsoft.com/office/drawing/2014/main" id="{3535CAF2-A818-8D73-3F60-F7D1C9FFBDE4}"/>
              </a:ext>
            </a:extLst>
          </p:cNvPr>
          <p:cNvSpPr/>
          <p:nvPr/>
        </p:nvSpPr>
        <p:spPr>
          <a:xfrm>
            <a:off x="8827437" y="501001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5" name="Star: 5 Points 2094">
            <a:extLst>
              <a:ext uri="{FF2B5EF4-FFF2-40B4-BE49-F238E27FC236}">
                <a16:creationId xmlns:a16="http://schemas.microsoft.com/office/drawing/2014/main" id="{82AED6CC-A78D-D59D-4100-6839A924A221}"/>
              </a:ext>
            </a:extLst>
          </p:cNvPr>
          <p:cNvSpPr/>
          <p:nvPr/>
        </p:nvSpPr>
        <p:spPr>
          <a:xfrm>
            <a:off x="8844822" y="547356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6" name="Star: 5 Points 2095">
            <a:extLst>
              <a:ext uri="{FF2B5EF4-FFF2-40B4-BE49-F238E27FC236}">
                <a16:creationId xmlns:a16="http://schemas.microsoft.com/office/drawing/2014/main" id="{114EFFD4-EBA9-6845-A719-D320197F481A}"/>
              </a:ext>
            </a:extLst>
          </p:cNvPr>
          <p:cNvSpPr/>
          <p:nvPr/>
        </p:nvSpPr>
        <p:spPr>
          <a:xfrm>
            <a:off x="9061328" y="5107386"/>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7" name="Star: 5 Points 2096">
            <a:extLst>
              <a:ext uri="{FF2B5EF4-FFF2-40B4-BE49-F238E27FC236}">
                <a16:creationId xmlns:a16="http://schemas.microsoft.com/office/drawing/2014/main" id="{D094A936-563C-CD4F-67C9-B89F823FE841}"/>
              </a:ext>
            </a:extLst>
          </p:cNvPr>
          <p:cNvSpPr/>
          <p:nvPr/>
        </p:nvSpPr>
        <p:spPr>
          <a:xfrm>
            <a:off x="9120671" y="5639534"/>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8" name="Star: 5 Points 2097">
            <a:extLst>
              <a:ext uri="{FF2B5EF4-FFF2-40B4-BE49-F238E27FC236}">
                <a16:creationId xmlns:a16="http://schemas.microsoft.com/office/drawing/2014/main" id="{1C4B3D55-E17D-0F0D-C309-A5193076F2AB}"/>
              </a:ext>
            </a:extLst>
          </p:cNvPr>
          <p:cNvSpPr/>
          <p:nvPr/>
        </p:nvSpPr>
        <p:spPr>
          <a:xfrm>
            <a:off x="9797851" y="510526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99" name="Star: 5 Points 2098">
            <a:extLst>
              <a:ext uri="{FF2B5EF4-FFF2-40B4-BE49-F238E27FC236}">
                <a16:creationId xmlns:a16="http://schemas.microsoft.com/office/drawing/2014/main" id="{92A9FBD4-4B12-D037-93CE-AB841E6CD317}"/>
              </a:ext>
            </a:extLst>
          </p:cNvPr>
          <p:cNvSpPr/>
          <p:nvPr/>
        </p:nvSpPr>
        <p:spPr>
          <a:xfrm>
            <a:off x="9797851" y="5520042"/>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00" name="Star: 5 Points 2099">
            <a:extLst>
              <a:ext uri="{FF2B5EF4-FFF2-40B4-BE49-F238E27FC236}">
                <a16:creationId xmlns:a16="http://schemas.microsoft.com/office/drawing/2014/main" id="{1BE86D8C-4D7B-635D-DA44-EE11829FF856}"/>
              </a:ext>
            </a:extLst>
          </p:cNvPr>
          <p:cNvSpPr/>
          <p:nvPr/>
        </p:nvSpPr>
        <p:spPr>
          <a:xfrm>
            <a:off x="10011634" y="5410069"/>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01" name="Star: 5 Points 2100">
            <a:extLst>
              <a:ext uri="{FF2B5EF4-FFF2-40B4-BE49-F238E27FC236}">
                <a16:creationId xmlns:a16="http://schemas.microsoft.com/office/drawing/2014/main" id="{F034A62D-6E08-B7C5-7C55-D749E74D9E62}"/>
              </a:ext>
            </a:extLst>
          </p:cNvPr>
          <p:cNvSpPr/>
          <p:nvPr/>
        </p:nvSpPr>
        <p:spPr>
          <a:xfrm>
            <a:off x="10029627" y="4855311"/>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02" name="Star: 5 Points 2101">
            <a:extLst>
              <a:ext uri="{FF2B5EF4-FFF2-40B4-BE49-F238E27FC236}">
                <a16:creationId xmlns:a16="http://schemas.microsoft.com/office/drawing/2014/main" id="{A7C61655-6158-F6FC-1B48-C73DAD92F2EE}"/>
              </a:ext>
            </a:extLst>
          </p:cNvPr>
          <p:cNvSpPr/>
          <p:nvPr/>
        </p:nvSpPr>
        <p:spPr>
          <a:xfrm>
            <a:off x="9989939" y="5078452"/>
            <a:ext cx="57150" cy="63500"/>
          </a:xfrm>
          <a:prstGeom prst="star5">
            <a:avLst/>
          </a:prstGeom>
          <a:solidFill>
            <a:srgbClr val="61CB61"/>
          </a:solidFill>
          <a:ln>
            <a:solidFill>
              <a:srgbClr val="61CB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04" name="Content Placeholder 2">
            <a:extLst>
              <a:ext uri="{FF2B5EF4-FFF2-40B4-BE49-F238E27FC236}">
                <a16:creationId xmlns:a16="http://schemas.microsoft.com/office/drawing/2014/main" id="{183AF093-176E-E1E7-AD1D-5483190D4953}"/>
              </a:ext>
            </a:extLst>
          </p:cNvPr>
          <p:cNvSpPr>
            <a:spLocks noGrp="1"/>
          </p:cNvSpPr>
          <p:nvPr>
            <p:ph idx="1"/>
          </p:nvPr>
        </p:nvSpPr>
        <p:spPr>
          <a:xfrm>
            <a:off x="1475821" y="6037494"/>
            <a:ext cx="2171700" cy="646987"/>
          </a:xfrm>
        </p:spPr>
        <p:txBody>
          <a:bodyPr>
            <a:normAutofit/>
          </a:bodyPr>
          <a:lstStyle/>
          <a:p>
            <a:pPr marL="0" indent="0">
              <a:buNone/>
            </a:pPr>
            <a:r>
              <a:rPr lang="en-NZ" dirty="0">
                <a:solidFill>
                  <a:srgbClr val="F04951"/>
                </a:solidFill>
              </a:rPr>
              <a:t>Single gene</a:t>
            </a:r>
          </a:p>
          <a:p>
            <a:endParaRPr lang="en-NZ" dirty="0"/>
          </a:p>
        </p:txBody>
      </p:sp>
      <p:sp>
        <p:nvSpPr>
          <p:cNvPr id="2105" name="Content Placeholder 2">
            <a:extLst>
              <a:ext uri="{FF2B5EF4-FFF2-40B4-BE49-F238E27FC236}">
                <a16:creationId xmlns:a16="http://schemas.microsoft.com/office/drawing/2014/main" id="{F6D21370-5ABF-0A51-5632-3FBD427AECB5}"/>
              </a:ext>
            </a:extLst>
          </p:cNvPr>
          <p:cNvSpPr txBox="1">
            <a:spLocks/>
          </p:cNvSpPr>
          <p:nvPr/>
        </p:nvSpPr>
        <p:spPr>
          <a:xfrm>
            <a:off x="7401782" y="6036938"/>
            <a:ext cx="2581277" cy="646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solidFill>
                  <a:schemeClr val="accent6"/>
                </a:solidFill>
              </a:rPr>
              <a:t>Whole genome</a:t>
            </a:r>
          </a:p>
          <a:p>
            <a:endParaRPr lang="en-NZ" dirty="0"/>
          </a:p>
        </p:txBody>
      </p:sp>
    </p:spTree>
    <p:extLst>
      <p:ext uri="{BB962C8B-B14F-4D97-AF65-F5344CB8AC3E}">
        <p14:creationId xmlns:p14="http://schemas.microsoft.com/office/powerpoint/2010/main" val="4270392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75D6C10-B5A7-4715-803E-0501C9C2CC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ouple of birds with long beaks&#10;&#10;Description automatically generated with low confidence">
            <a:extLst>
              <a:ext uri="{FF2B5EF4-FFF2-40B4-BE49-F238E27FC236}">
                <a16:creationId xmlns:a16="http://schemas.microsoft.com/office/drawing/2014/main" id="{86D94DDA-F2E1-F82A-7948-4CEF788A6D80}"/>
              </a:ext>
            </a:extLst>
          </p:cNvPr>
          <p:cNvPicPr>
            <a:picLocks noChangeAspect="1"/>
          </p:cNvPicPr>
          <p:nvPr/>
        </p:nvPicPr>
        <p:blipFill rotWithShape="1">
          <a:blip r:embed="rId3">
            <a:extLst>
              <a:ext uri="{28A0092B-C50C-407E-A947-70E740481C1C}">
                <a14:useLocalDpi xmlns:a14="http://schemas.microsoft.com/office/drawing/2010/main" val="0"/>
              </a:ext>
            </a:extLst>
          </a:blip>
          <a:srcRect r="-2" b="19622"/>
          <a:stretch/>
        </p:blipFill>
        <p:spPr>
          <a:xfrm>
            <a:off x="760474" y="213554"/>
            <a:ext cx="10668001" cy="6430891"/>
          </a:xfrm>
          <a:prstGeom prst="rect">
            <a:avLst/>
          </a:prstGeom>
        </p:spPr>
      </p:pic>
      <p:sp>
        <p:nvSpPr>
          <p:cNvPr id="2" name="Title 1">
            <a:extLst>
              <a:ext uri="{FF2B5EF4-FFF2-40B4-BE49-F238E27FC236}">
                <a16:creationId xmlns:a16="http://schemas.microsoft.com/office/drawing/2014/main" id="{B78E2240-F0A4-B1EE-7D67-B2479E4C5B64}"/>
              </a:ext>
            </a:extLst>
          </p:cNvPr>
          <p:cNvSpPr>
            <a:spLocks noGrp="1"/>
          </p:cNvSpPr>
          <p:nvPr>
            <p:ph type="ctrTitle"/>
          </p:nvPr>
        </p:nvSpPr>
        <p:spPr>
          <a:xfrm>
            <a:off x="8352648" y="-2668736"/>
            <a:ext cx="6151654" cy="3900326"/>
          </a:xfrm>
        </p:spPr>
        <p:txBody>
          <a:bodyPr>
            <a:normAutofit/>
          </a:bodyPr>
          <a:lstStyle/>
          <a:p>
            <a:pPr algn="l"/>
            <a:r>
              <a:rPr lang="en-NZ" sz="4400" b="1" dirty="0">
                <a:solidFill>
                  <a:schemeClr val="bg1"/>
                </a:solidFill>
              </a:rPr>
              <a:t>Questions?</a:t>
            </a:r>
          </a:p>
        </p:txBody>
      </p:sp>
      <p:sp>
        <p:nvSpPr>
          <p:cNvPr id="3" name="Subtitle 2">
            <a:extLst>
              <a:ext uri="{FF2B5EF4-FFF2-40B4-BE49-F238E27FC236}">
                <a16:creationId xmlns:a16="http://schemas.microsoft.com/office/drawing/2014/main" id="{3A4C5DA1-7C14-38C4-4897-8595C56CD4FF}"/>
              </a:ext>
            </a:extLst>
          </p:cNvPr>
          <p:cNvSpPr txBox="1">
            <a:spLocks/>
          </p:cNvSpPr>
          <p:nvPr/>
        </p:nvSpPr>
        <p:spPr>
          <a:xfrm>
            <a:off x="9805157" y="6298976"/>
            <a:ext cx="4773685" cy="66580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NZ" sz="1400" dirty="0">
                <a:solidFill>
                  <a:schemeClr val="bg1"/>
                </a:solidFill>
              </a:rPr>
              <a:t>Photo: Kath Walker</a:t>
            </a:r>
          </a:p>
        </p:txBody>
      </p:sp>
    </p:spTree>
    <p:extLst>
      <p:ext uri="{BB962C8B-B14F-4D97-AF65-F5344CB8AC3E}">
        <p14:creationId xmlns:p14="http://schemas.microsoft.com/office/powerpoint/2010/main" val="2466178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Genetic variation arises through mutation</a:t>
            </a:r>
          </a:p>
        </p:txBody>
      </p:sp>
      <p:sp>
        <p:nvSpPr>
          <p:cNvPr id="3" name="Content Placeholder 2">
            <a:extLst>
              <a:ext uri="{FF2B5EF4-FFF2-40B4-BE49-F238E27FC236}">
                <a16:creationId xmlns:a16="http://schemas.microsoft.com/office/drawing/2014/main" id="{478EF1B3-D53F-AE7D-32E5-EBAA01599B6D}"/>
              </a:ext>
            </a:extLst>
          </p:cNvPr>
          <p:cNvSpPr>
            <a:spLocks noGrp="1"/>
          </p:cNvSpPr>
          <p:nvPr>
            <p:ph idx="1"/>
          </p:nvPr>
        </p:nvSpPr>
        <p:spPr>
          <a:xfrm>
            <a:off x="691361" y="2808938"/>
            <a:ext cx="1949706" cy="612775"/>
          </a:xfrm>
        </p:spPr>
        <p:txBody>
          <a:bodyPr>
            <a:normAutofit/>
          </a:bodyPr>
          <a:lstStyle/>
          <a:p>
            <a:pPr marL="0" indent="0">
              <a:buNone/>
            </a:pPr>
            <a:r>
              <a:rPr lang="en-NZ" dirty="0">
                <a:latin typeface="Courier New" panose="02070309020205020404" pitchFamily="49" charset="0"/>
                <a:cs typeface="Courier New" panose="02070309020205020404" pitchFamily="49" charset="0"/>
              </a:rPr>
              <a:t>GCG</a:t>
            </a:r>
            <a:r>
              <a:rPr lang="en-NZ" dirty="0">
                <a:solidFill>
                  <a:srgbClr val="E44397"/>
                </a:solidFill>
                <a:latin typeface="Courier New" panose="02070309020205020404" pitchFamily="49" charset="0"/>
                <a:cs typeface="Courier New" panose="02070309020205020404" pitchFamily="49" charset="0"/>
              </a:rPr>
              <a:t>A</a:t>
            </a:r>
            <a:r>
              <a:rPr lang="en-NZ" dirty="0">
                <a:latin typeface="Courier New" panose="02070309020205020404" pitchFamily="49" charset="0"/>
                <a:cs typeface="Courier New" panose="02070309020205020404" pitchFamily="49" charset="0"/>
              </a:rPr>
              <a:t>TCGC</a:t>
            </a:r>
          </a:p>
        </p:txBody>
      </p:sp>
      <p:sp>
        <p:nvSpPr>
          <p:cNvPr id="4" name="Content Placeholder 2">
            <a:extLst>
              <a:ext uri="{FF2B5EF4-FFF2-40B4-BE49-F238E27FC236}">
                <a16:creationId xmlns:a16="http://schemas.microsoft.com/office/drawing/2014/main" id="{BF607CA7-6B08-9907-23B3-17FB942E2722}"/>
              </a:ext>
            </a:extLst>
          </p:cNvPr>
          <p:cNvSpPr txBox="1">
            <a:spLocks/>
          </p:cNvSpPr>
          <p:nvPr/>
        </p:nvSpPr>
        <p:spPr>
          <a:xfrm>
            <a:off x="681964" y="5081689"/>
            <a:ext cx="1892726" cy="61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latin typeface="Courier New" panose="02070309020205020404" pitchFamily="49" charset="0"/>
                <a:cs typeface="Courier New" panose="02070309020205020404" pitchFamily="49" charset="0"/>
              </a:rPr>
              <a:t>GCG</a:t>
            </a:r>
            <a:r>
              <a:rPr lang="en-NZ" dirty="0">
                <a:solidFill>
                  <a:srgbClr val="E44397"/>
                </a:solidFill>
                <a:latin typeface="Courier New" panose="02070309020205020404" pitchFamily="49" charset="0"/>
                <a:cs typeface="Courier New" panose="02070309020205020404" pitchFamily="49" charset="0"/>
              </a:rPr>
              <a:t>G</a:t>
            </a:r>
            <a:r>
              <a:rPr lang="en-NZ" dirty="0">
                <a:latin typeface="Courier New" panose="02070309020205020404" pitchFamily="49" charset="0"/>
                <a:cs typeface="Courier New" panose="02070309020205020404" pitchFamily="49" charset="0"/>
              </a:rPr>
              <a:t>TCGC</a:t>
            </a:r>
          </a:p>
        </p:txBody>
      </p:sp>
      <p:sp>
        <p:nvSpPr>
          <p:cNvPr id="5" name="Content Placeholder 2">
            <a:extLst>
              <a:ext uri="{FF2B5EF4-FFF2-40B4-BE49-F238E27FC236}">
                <a16:creationId xmlns:a16="http://schemas.microsoft.com/office/drawing/2014/main" id="{BA3DBD76-C473-25A9-7546-BCEB5FAD6135}"/>
              </a:ext>
            </a:extLst>
          </p:cNvPr>
          <p:cNvSpPr txBox="1">
            <a:spLocks/>
          </p:cNvSpPr>
          <p:nvPr/>
        </p:nvSpPr>
        <p:spPr>
          <a:xfrm>
            <a:off x="838200" y="1608212"/>
            <a:ext cx="10828072" cy="6671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1600" dirty="0">
                <a:effectLst/>
                <a:latin typeface="Helvetica" panose="020B0604020202020204" pitchFamily="34" charset="0"/>
                <a:ea typeface="Times New Roman" panose="02020603050405020304" pitchFamily="18" charset="0"/>
                <a:cs typeface="Calibri" panose="020F0502020204030204" pitchFamily="34" charset="0"/>
              </a:rPr>
              <a:t>Mutation = permanent, spontaneous and random change in the DNA sequence or the number of chromosomes.</a:t>
            </a:r>
            <a:endParaRPr lang="en-NZ" sz="1600" dirty="0"/>
          </a:p>
        </p:txBody>
      </p:sp>
      <p:cxnSp>
        <p:nvCxnSpPr>
          <p:cNvPr id="7" name="Straight Arrow Connector 6">
            <a:extLst>
              <a:ext uri="{FF2B5EF4-FFF2-40B4-BE49-F238E27FC236}">
                <a16:creationId xmlns:a16="http://schemas.microsoft.com/office/drawing/2014/main" id="{7CA6C8CC-7D6E-98C0-9A44-3DD180F2DC3F}"/>
              </a:ext>
            </a:extLst>
          </p:cNvPr>
          <p:cNvCxnSpPr>
            <a:cxnSpLocks/>
          </p:cNvCxnSpPr>
          <p:nvPr/>
        </p:nvCxnSpPr>
        <p:spPr>
          <a:xfrm>
            <a:off x="1666214" y="3421713"/>
            <a:ext cx="0" cy="135255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5384D045-CD37-7889-2F72-DB2F3245ADFE}"/>
              </a:ext>
            </a:extLst>
          </p:cNvPr>
          <p:cNvSpPr txBox="1">
            <a:spLocks/>
          </p:cNvSpPr>
          <p:nvPr/>
        </p:nvSpPr>
        <p:spPr>
          <a:xfrm>
            <a:off x="681965" y="2278973"/>
            <a:ext cx="1538722" cy="4222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000" b="1" dirty="0"/>
              <a:t>Substitution</a:t>
            </a:r>
          </a:p>
          <a:p>
            <a:endParaRPr lang="en-NZ" dirty="0"/>
          </a:p>
        </p:txBody>
      </p:sp>
      <p:sp>
        <p:nvSpPr>
          <p:cNvPr id="10" name="Content Placeholder 2">
            <a:extLst>
              <a:ext uri="{FF2B5EF4-FFF2-40B4-BE49-F238E27FC236}">
                <a16:creationId xmlns:a16="http://schemas.microsoft.com/office/drawing/2014/main" id="{DCF3D5B1-EAEA-EE7A-17C7-8485A432B8A3}"/>
              </a:ext>
            </a:extLst>
          </p:cNvPr>
          <p:cNvSpPr txBox="1">
            <a:spLocks/>
          </p:cNvSpPr>
          <p:nvPr/>
        </p:nvSpPr>
        <p:spPr>
          <a:xfrm>
            <a:off x="4723401" y="2808938"/>
            <a:ext cx="2214616" cy="61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latin typeface="Courier New" panose="02070309020205020404" pitchFamily="49" charset="0"/>
                <a:cs typeface="Courier New" panose="02070309020205020404" pitchFamily="49" charset="0"/>
              </a:rPr>
              <a:t>GCGA</a:t>
            </a:r>
            <a:r>
              <a:rPr lang="en-NZ" dirty="0">
                <a:solidFill>
                  <a:srgbClr val="F04951"/>
                </a:solidFill>
                <a:latin typeface="Courier New" panose="02070309020205020404" pitchFamily="49" charset="0"/>
                <a:cs typeface="Courier New" panose="02070309020205020404" pitchFamily="49" charset="0"/>
              </a:rPr>
              <a:t>-</a:t>
            </a:r>
            <a:r>
              <a:rPr lang="en-NZ" dirty="0">
                <a:latin typeface="Courier New" panose="02070309020205020404" pitchFamily="49" charset="0"/>
                <a:cs typeface="Courier New" panose="02070309020205020404" pitchFamily="49" charset="0"/>
              </a:rPr>
              <a:t>TCGC</a:t>
            </a:r>
          </a:p>
        </p:txBody>
      </p:sp>
      <p:sp>
        <p:nvSpPr>
          <p:cNvPr id="11" name="Content Placeholder 2">
            <a:extLst>
              <a:ext uri="{FF2B5EF4-FFF2-40B4-BE49-F238E27FC236}">
                <a16:creationId xmlns:a16="http://schemas.microsoft.com/office/drawing/2014/main" id="{35169BE7-2FB2-64D6-5057-481215B0DA75}"/>
              </a:ext>
            </a:extLst>
          </p:cNvPr>
          <p:cNvSpPr txBox="1">
            <a:spLocks/>
          </p:cNvSpPr>
          <p:nvPr/>
        </p:nvSpPr>
        <p:spPr>
          <a:xfrm>
            <a:off x="4723401" y="5081688"/>
            <a:ext cx="2355765" cy="61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latin typeface="Courier New" panose="02070309020205020404" pitchFamily="49" charset="0"/>
                <a:cs typeface="Courier New" panose="02070309020205020404" pitchFamily="49" charset="0"/>
              </a:rPr>
              <a:t>GCGA</a:t>
            </a:r>
            <a:r>
              <a:rPr lang="en-NZ" dirty="0">
                <a:solidFill>
                  <a:srgbClr val="F04951"/>
                </a:solidFill>
                <a:latin typeface="Courier New" panose="02070309020205020404" pitchFamily="49" charset="0"/>
                <a:cs typeface="Courier New" panose="02070309020205020404" pitchFamily="49" charset="0"/>
              </a:rPr>
              <a:t>C</a:t>
            </a:r>
            <a:r>
              <a:rPr lang="en-NZ" dirty="0">
                <a:latin typeface="Courier New" panose="02070309020205020404" pitchFamily="49" charset="0"/>
                <a:cs typeface="Courier New" panose="02070309020205020404" pitchFamily="49" charset="0"/>
              </a:rPr>
              <a:t>TCGC</a:t>
            </a:r>
          </a:p>
        </p:txBody>
      </p:sp>
      <p:cxnSp>
        <p:nvCxnSpPr>
          <p:cNvPr id="12" name="Straight Arrow Connector 11">
            <a:extLst>
              <a:ext uri="{FF2B5EF4-FFF2-40B4-BE49-F238E27FC236}">
                <a16:creationId xmlns:a16="http://schemas.microsoft.com/office/drawing/2014/main" id="{096C404C-C8CF-1D7F-964C-A9915563DF90}"/>
              </a:ext>
            </a:extLst>
          </p:cNvPr>
          <p:cNvCxnSpPr>
            <a:cxnSpLocks/>
          </p:cNvCxnSpPr>
          <p:nvPr/>
        </p:nvCxnSpPr>
        <p:spPr>
          <a:xfrm>
            <a:off x="5661977" y="3429000"/>
            <a:ext cx="0" cy="135255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0CE4985-778C-6862-45AA-C081280459A4}"/>
              </a:ext>
            </a:extLst>
          </p:cNvPr>
          <p:cNvSpPr txBox="1">
            <a:spLocks/>
          </p:cNvSpPr>
          <p:nvPr/>
        </p:nvSpPr>
        <p:spPr>
          <a:xfrm>
            <a:off x="4723401" y="2270433"/>
            <a:ext cx="1232030" cy="42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000" b="1" dirty="0"/>
              <a:t>Insertion</a:t>
            </a:r>
          </a:p>
        </p:txBody>
      </p:sp>
      <p:sp>
        <p:nvSpPr>
          <p:cNvPr id="14" name="Content Placeholder 2">
            <a:extLst>
              <a:ext uri="{FF2B5EF4-FFF2-40B4-BE49-F238E27FC236}">
                <a16:creationId xmlns:a16="http://schemas.microsoft.com/office/drawing/2014/main" id="{B2418400-0480-EF54-932C-324621E00762}"/>
              </a:ext>
            </a:extLst>
          </p:cNvPr>
          <p:cNvSpPr txBox="1">
            <a:spLocks/>
          </p:cNvSpPr>
          <p:nvPr/>
        </p:nvSpPr>
        <p:spPr>
          <a:xfrm>
            <a:off x="8458146" y="2808938"/>
            <a:ext cx="2214616" cy="61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latin typeface="Courier New" panose="02070309020205020404" pitchFamily="49" charset="0"/>
                <a:cs typeface="Courier New" panose="02070309020205020404" pitchFamily="49" charset="0"/>
              </a:rPr>
              <a:t>GCG</a:t>
            </a:r>
            <a:r>
              <a:rPr lang="en-NZ" dirty="0">
                <a:solidFill>
                  <a:srgbClr val="FF0000"/>
                </a:solidFill>
                <a:latin typeface="Courier New" panose="02070309020205020404" pitchFamily="49" charset="0"/>
                <a:cs typeface="Courier New" panose="02070309020205020404" pitchFamily="49" charset="0"/>
              </a:rPr>
              <a:t>A</a:t>
            </a:r>
            <a:r>
              <a:rPr lang="en-NZ" dirty="0">
                <a:latin typeface="Courier New" panose="02070309020205020404" pitchFamily="49" charset="0"/>
                <a:cs typeface="Courier New" panose="02070309020205020404" pitchFamily="49" charset="0"/>
              </a:rPr>
              <a:t>TCGC</a:t>
            </a:r>
          </a:p>
        </p:txBody>
      </p:sp>
      <p:sp>
        <p:nvSpPr>
          <p:cNvPr id="15" name="Content Placeholder 2">
            <a:extLst>
              <a:ext uri="{FF2B5EF4-FFF2-40B4-BE49-F238E27FC236}">
                <a16:creationId xmlns:a16="http://schemas.microsoft.com/office/drawing/2014/main" id="{04E1E594-ECBD-F224-4C89-DF8408F73B59}"/>
              </a:ext>
            </a:extLst>
          </p:cNvPr>
          <p:cNvSpPr txBox="1">
            <a:spLocks/>
          </p:cNvSpPr>
          <p:nvPr/>
        </p:nvSpPr>
        <p:spPr>
          <a:xfrm>
            <a:off x="8458146" y="5081688"/>
            <a:ext cx="2355765" cy="61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latin typeface="Courier New" panose="02070309020205020404" pitchFamily="49" charset="0"/>
                <a:cs typeface="Courier New" panose="02070309020205020404" pitchFamily="49" charset="0"/>
              </a:rPr>
              <a:t>GCG</a:t>
            </a:r>
            <a:r>
              <a:rPr lang="en-NZ" dirty="0">
                <a:solidFill>
                  <a:srgbClr val="F04951"/>
                </a:solidFill>
                <a:latin typeface="Courier New" panose="02070309020205020404" pitchFamily="49" charset="0"/>
                <a:cs typeface="Courier New" panose="02070309020205020404" pitchFamily="49" charset="0"/>
              </a:rPr>
              <a:t>-</a:t>
            </a:r>
            <a:r>
              <a:rPr lang="en-NZ" dirty="0">
                <a:latin typeface="Courier New" panose="02070309020205020404" pitchFamily="49" charset="0"/>
                <a:cs typeface="Courier New" panose="02070309020205020404" pitchFamily="49" charset="0"/>
              </a:rPr>
              <a:t>TCGC</a:t>
            </a:r>
          </a:p>
        </p:txBody>
      </p:sp>
      <p:cxnSp>
        <p:nvCxnSpPr>
          <p:cNvPr id="16" name="Straight Arrow Connector 15">
            <a:extLst>
              <a:ext uri="{FF2B5EF4-FFF2-40B4-BE49-F238E27FC236}">
                <a16:creationId xmlns:a16="http://schemas.microsoft.com/office/drawing/2014/main" id="{6DF054B7-53C9-035B-3D7A-F95064595399}"/>
              </a:ext>
            </a:extLst>
          </p:cNvPr>
          <p:cNvCxnSpPr>
            <a:cxnSpLocks/>
          </p:cNvCxnSpPr>
          <p:nvPr/>
        </p:nvCxnSpPr>
        <p:spPr>
          <a:xfrm>
            <a:off x="9427026" y="3429000"/>
            <a:ext cx="0" cy="135255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136B5121-947B-17B1-AEB8-3FA4DFB98828}"/>
              </a:ext>
            </a:extLst>
          </p:cNvPr>
          <p:cNvSpPr txBox="1">
            <a:spLocks/>
          </p:cNvSpPr>
          <p:nvPr/>
        </p:nvSpPr>
        <p:spPr>
          <a:xfrm>
            <a:off x="8458146" y="2281666"/>
            <a:ext cx="1153940" cy="42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000" b="1" dirty="0"/>
              <a:t>Deletion</a:t>
            </a:r>
          </a:p>
        </p:txBody>
      </p:sp>
    </p:spTree>
    <p:extLst>
      <p:ext uri="{BB962C8B-B14F-4D97-AF65-F5344CB8AC3E}">
        <p14:creationId xmlns:p14="http://schemas.microsoft.com/office/powerpoint/2010/main" val="399610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9" grpId="0"/>
      <p:bldP spid="10" grpId="0"/>
      <p:bldP spid="11" grpId="0"/>
      <p:bldP spid="13" grpId="0"/>
      <p:bldP spid="14" grpId="0"/>
      <p:bldP spid="15"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A55C-DCBF-ACAC-C3DA-AF17CBCB1601}"/>
              </a:ext>
            </a:extLst>
          </p:cNvPr>
          <p:cNvSpPr>
            <a:spLocks noGrp="1"/>
          </p:cNvSpPr>
          <p:nvPr>
            <p:ph type="title"/>
          </p:nvPr>
        </p:nvSpPr>
        <p:spPr/>
        <p:txBody>
          <a:bodyPr/>
          <a:lstStyle/>
          <a:p>
            <a:r>
              <a:rPr lang="en-NZ" dirty="0"/>
              <a:t>Types of genetic variation</a:t>
            </a:r>
          </a:p>
        </p:txBody>
      </p:sp>
      <p:sp>
        <p:nvSpPr>
          <p:cNvPr id="3" name="Content Placeholder 2">
            <a:extLst>
              <a:ext uri="{FF2B5EF4-FFF2-40B4-BE49-F238E27FC236}">
                <a16:creationId xmlns:a16="http://schemas.microsoft.com/office/drawing/2014/main" id="{2A2F8673-252B-761A-2FDC-68F5FA363084}"/>
              </a:ext>
            </a:extLst>
          </p:cNvPr>
          <p:cNvSpPr>
            <a:spLocks noGrp="1"/>
          </p:cNvSpPr>
          <p:nvPr>
            <p:ph idx="1"/>
          </p:nvPr>
        </p:nvSpPr>
        <p:spPr>
          <a:xfrm>
            <a:off x="838200" y="2935010"/>
            <a:ext cx="5257800" cy="926260"/>
          </a:xfrm>
        </p:spPr>
        <p:txBody>
          <a:bodyPr>
            <a:normAutofit/>
          </a:bodyPr>
          <a:lstStyle/>
          <a:p>
            <a:pPr marL="0" indent="0">
              <a:buNone/>
            </a:pPr>
            <a:r>
              <a:rPr lang="en-NZ" dirty="0"/>
              <a:t>Repeats</a:t>
            </a:r>
          </a:p>
          <a:p>
            <a:pPr marL="0" indent="0">
              <a:buNone/>
            </a:pPr>
            <a:r>
              <a:rPr lang="en-NZ" sz="2000" dirty="0"/>
              <a:t>(duplications)</a:t>
            </a:r>
          </a:p>
          <a:p>
            <a:endParaRPr lang="en-NZ" dirty="0"/>
          </a:p>
          <a:p>
            <a:endParaRPr lang="en-NZ" dirty="0"/>
          </a:p>
        </p:txBody>
      </p:sp>
      <p:sp>
        <p:nvSpPr>
          <p:cNvPr id="7" name="Content Placeholder 2">
            <a:extLst>
              <a:ext uri="{FF2B5EF4-FFF2-40B4-BE49-F238E27FC236}">
                <a16:creationId xmlns:a16="http://schemas.microsoft.com/office/drawing/2014/main" id="{10944931-ECAC-1EDA-4278-B5BD9BF84A05}"/>
              </a:ext>
            </a:extLst>
          </p:cNvPr>
          <p:cNvSpPr txBox="1">
            <a:spLocks/>
          </p:cNvSpPr>
          <p:nvPr/>
        </p:nvSpPr>
        <p:spPr>
          <a:xfrm>
            <a:off x="838200" y="1877082"/>
            <a:ext cx="5257800" cy="66711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dirty="0"/>
              <a:t>SNPs</a:t>
            </a:r>
            <a:br>
              <a:rPr lang="en-NZ" dirty="0"/>
            </a:br>
            <a:r>
              <a:rPr lang="en-NZ" sz="2200" dirty="0"/>
              <a:t>(single nucleotide polymorphisms)</a:t>
            </a:r>
          </a:p>
          <a:p>
            <a:endParaRPr lang="en-NZ" dirty="0"/>
          </a:p>
        </p:txBody>
      </p:sp>
      <p:sp>
        <p:nvSpPr>
          <p:cNvPr id="4" name="Content Placeholder 2">
            <a:extLst>
              <a:ext uri="{FF2B5EF4-FFF2-40B4-BE49-F238E27FC236}">
                <a16:creationId xmlns:a16="http://schemas.microsoft.com/office/drawing/2014/main" id="{487DCEC4-E8A7-7053-EE36-2A9BC26D9054}"/>
              </a:ext>
            </a:extLst>
          </p:cNvPr>
          <p:cNvSpPr txBox="1">
            <a:spLocks/>
          </p:cNvSpPr>
          <p:nvPr/>
        </p:nvSpPr>
        <p:spPr>
          <a:xfrm>
            <a:off x="838200" y="4252080"/>
            <a:ext cx="5257800" cy="114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t>Indels </a:t>
            </a:r>
          </a:p>
          <a:p>
            <a:pPr marL="0" indent="0">
              <a:buFont typeface="Arial" panose="020B0604020202020204" pitchFamily="34" charset="0"/>
              <a:buNone/>
            </a:pPr>
            <a:r>
              <a:rPr lang="en-NZ" sz="2000" dirty="0"/>
              <a:t>(insertions &amp; deletions)</a:t>
            </a:r>
          </a:p>
          <a:p>
            <a:endParaRPr lang="en-NZ" dirty="0"/>
          </a:p>
        </p:txBody>
      </p:sp>
      <p:sp>
        <p:nvSpPr>
          <p:cNvPr id="5" name="Content Placeholder 2">
            <a:extLst>
              <a:ext uri="{FF2B5EF4-FFF2-40B4-BE49-F238E27FC236}">
                <a16:creationId xmlns:a16="http://schemas.microsoft.com/office/drawing/2014/main" id="{DFA542D7-B2F9-EEBA-45B5-332B1C722E7C}"/>
              </a:ext>
            </a:extLst>
          </p:cNvPr>
          <p:cNvSpPr txBox="1">
            <a:spLocks/>
          </p:cNvSpPr>
          <p:nvPr/>
        </p:nvSpPr>
        <p:spPr>
          <a:xfrm>
            <a:off x="6788150" y="1729773"/>
            <a:ext cx="3790950"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latin typeface="Courier New" panose="02070309020205020404" pitchFamily="49" charset="0"/>
                <a:cs typeface="Courier New" panose="02070309020205020404" pitchFamily="49" charset="0"/>
              </a:rPr>
              <a:t>…ACTTGA</a:t>
            </a:r>
            <a:r>
              <a:rPr lang="en-NZ" sz="2400" b="1" dirty="0">
                <a:solidFill>
                  <a:srgbClr val="E44397"/>
                </a:solidFill>
                <a:latin typeface="Courier New" panose="02070309020205020404" pitchFamily="49" charset="0"/>
                <a:cs typeface="Courier New" panose="02070309020205020404" pitchFamily="49" charset="0"/>
              </a:rPr>
              <a:t>C</a:t>
            </a:r>
            <a:r>
              <a:rPr lang="en-NZ" sz="2400" dirty="0">
                <a:latin typeface="Courier New" panose="02070309020205020404" pitchFamily="49" charset="0"/>
                <a:cs typeface="Courier New" panose="02070309020205020404" pitchFamily="49" charset="0"/>
              </a:rPr>
              <a:t>AGATACG…</a:t>
            </a:r>
          </a:p>
          <a:p>
            <a:pPr marL="0" indent="0">
              <a:buNone/>
            </a:pPr>
            <a:r>
              <a:rPr lang="en-NZ" sz="2400" dirty="0">
                <a:latin typeface="Courier New" panose="02070309020205020404" pitchFamily="49" charset="0"/>
                <a:cs typeface="Courier New" panose="02070309020205020404" pitchFamily="49" charset="0"/>
              </a:rPr>
              <a:t>…ACTTGA</a:t>
            </a:r>
            <a:r>
              <a:rPr lang="en-NZ" sz="2400" b="1" dirty="0">
                <a:solidFill>
                  <a:srgbClr val="E44397"/>
                </a:solidFill>
                <a:latin typeface="Courier New" panose="02070309020205020404" pitchFamily="49" charset="0"/>
                <a:cs typeface="Courier New" panose="02070309020205020404" pitchFamily="49" charset="0"/>
              </a:rPr>
              <a:t>T</a:t>
            </a:r>
            <a:r>
              <a:rPr lang="en-NZ" sz="2400" dirty="0">
                <a:latin typeface="Courier New" panose="02070309020205020404" pitchFamily="49" charset="0"/>
                <a:cs typeface="Courier New" panose="02070309020205020404" pitchFamily="49" charset="0"/>
              </a:rPr>
              <a:t>AGATACG…</a:t>
            </a:r>
          </a:p>
          <a:p>
            <a:pPr marL="0" indent="0">
              <a:buNone/>
            </a:pPr>
            <a:endParaRPr lang="en-NZ" sz="2200" dirty="0">
              <a:latin typeface="Courier New" panose="02070309020205020404" pitchFamily="49" charset="0"/>
              <a:cs typeface="Courier New" panose="02070309020205020404" pitchFamily="49" charset="0"/>
            </a:endParaRPr>
          </a:p>
          <a:p>
            <a:endParaRPr lang="en-NZ" dirty="0"/>
          </a:p>
        </p:txBody>
      </p:sp>
      <p:sp>
        <p:nvSpPr>
          <p:cNvPr id="6" name="Content Placeholder 2">
            <a:extLst>
              <a:ext uri="{FF2B5EF4-FFF2-40B4-BE49-F238E27FC236}">
                <a16:creationId xmlns:a16="http://schemas.microsoft.com/office/drawing/2014/main" id="{ECB90987-C166-030B-A151-83DF2E24702F}"/>
              </a:ext>
            </a:extLst>
          </p:cNvPr>
          <p:cNvSpPr txBox="1">
            <a:spLocks/>
          </p:cNvSpPr>
          <p:nvPr/>
        </p:nvSpPr>
        <p:spPr>
          <a:xfrm>
            <a:off x="6788150" y="2931583"/>
            <a:ext cx="4229100"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latin typeface="Courier New" panose="02070309020205020404" pitchFamily="49" charset="0"/>
                <a:cs typeface="Courier New" panose="02070309020205020404" pitchFamily="49" charset="0"/>
              </a:rPr>
              <a:t>…ATC</a:t>
            </a:r>
            <a:r>
              <a:rPr lang="en-NZ" sz="2400" b="1" dirty="0">
                <a:solidFill>
                  <a:srgbClr val="6B439C"/>
                </a:solidFill>
                <a:latin typeface="Courier New" panose="02070309020205020404" pitchFamily="49" charset="0"/>
                <a:cs typeface="Courier New" panose="02070309020205020404" pitchFamily="49" charset="0"/>
              </a:rPr>
              <a:t>GAC</a:t>
            </a:r>
            <a:r>
              <a:rPr lang="en-NZ" sz="2400" b="1" dirty="0">
                <a:solidFill>
                  <a:srgbClr val="E44397"/>
                </a:solidFill>
                <a:latin typeface="Courier New" panose="02070309020205020404" pitchFamily="49" charset="0"/>
                <a:cs typeface="Courier New" panose="02070309020205020404" pitchFamily="49" charset="0"/>
              </a:rPr>
              <a:t>GAC</a:t>
            </a:r>
            <a:r>
              <a:rPr lang="en-NZ" sz="2400" dirty="0">
                <a:latin typeface="Courier New" panose="02070309020205020404" pitchFamily="49" charset="0"/>
                <a:cs typeface="Courier New" panose="02070309020205020404" pitchFamily="49" charset="0"/>
              </a:rPr>
              <a:t>------TAGC…</a:t>
            </a:r>
          </a:p>
          <a:p>
            <a:pPr marL="0" indent="0">
              <a:buNone/>
            </a:pPr>
            <a:r>
              <a:rPr lang="en-NZ" sz="2400" dirty="0">
                <a:latin typeface="Courier New" panose="02070309020205020404" pitchFamily="49" charset="0"/>
                <a:cs typeface="Courier New" panose="02070309020205020404" pitchFamily="49" charset="0"/>
              </a:rPr>
              <a:t>…ATC</a:t>
            </a:r>
            <a:r>
              <a:rPr lang="en-NZ" sz="2400" b="1" dirty="0">
                <a:solidFill>
                  <a:srgbClr val="6B439C"/>
                </a:solidFill>
                <a:latin typeface="Courier New" panose="02070309020205020404" pitchFamily="49" charset="0"/>
                <a:cs typeface="Courier New" panose="02070309020205020404" pitchFamily="49" charset="0"/>
              </a:rPr>
              <a:t>GAC</a:t>
            </a:r>
            <a:r>
              <a:rPr lang="en-NZ" sz="2400" b="1" dirty="0">
                <a:solidFill>
                  <a:srgbClr val="E44397"/>
                </a:solidFill>
                <a:latin typeface="Courier New" panose="02070309020205020404" pitchFamily="49" charset="0"/>
                <a:cs typeface="Courier New" panose="02070309020205020404" pitchFamily="49" charset="0"/>
              </a:rPr>
              <a:t>GAC</a:t>
            </a:r>
            <a:r>
              <a:rPr lang="en-NZ" sz="2400" b="1" dirty="0">
                <a:solidFill>
                  <a:srgbClr val="FCBE02"/>
                </a:solidFill>
                <a:latin typeface="Courier New" panose="02070309020205020404" pitchFamily="49" charset="0"/>
                <a:cs typeface="Courier New" panose="02070309020205020404" pitchFamily="49" charset="0"/>
              </a:rPr>
              <a:t>GAC</a:t>
            </a:r>
            <a:r>
              <a:rPr lang="en-NZ" sz="2400" b="1" dirty="0">
                <a:solidFill>
                  <a:srgbClr val="0DA894"/>
                </a:solidFill>
                <a:latin typeface="Courier New" panose="02070309020205020404" pitchFamily="49" charset="0"/>
                <a:cs typeface="Courier New" panose="02070309020205020404" pitchFamily="49" charset="0"/>
              </a:rPr>
              <a:t>GAC</a:t>
            </a:r>
            <a:r>
              <a:rPr lang="en-NZ" sz="2400" dirty="0">
                <a:latin typeface="Courier New" panose="02070309020205020404" pitchFamily="49" charset="0"/>
                <a:cs typeface="Courier New" panose="02070309020205020404" pitchFamily="49" charset="0"/>
              </a:rPr>
              <a:t>TAGC…</a:t>
            </a:r>
          </a:p>
          <a:p>
            <a:pPr marL="0" indent="0">
              <a:buNone/>
            </a:pPr>
            <a:endParaRPr lang="en-NZ" sz="2200" dirty="0">
              <a:latin typeface="Courier New" panose="02070309020205020404" pitchFamily="49" charset="0"/>
              <a:cs typeface="Courier New" panose="02070309020205020404" pitchFamily="49" charset="0"/>
            </a:endParaRPr>
          </a:p>
          <a:p>
            <a:endParaRPr lang="en-NZ" dirty="0"/>
          </a:p>
        </p:txBody>
      </p:sp>
      <p:pic>
        <p:nvPicPr>
          <p:cNvPr id="1026" name="Picture 2" descr="colour palette for your project ...">
            <a:extLst>
              <a:ext uri="{FF2B5EF4-FFF2-40B4-BE49-F238E27FC236}">
                <a16:creationId xmlns:a16="http://schemas.microsoft.com/office/drawing/2014/main" id="{19A6A6F0-DE66-55A4-CFC4-FB16C2BDCF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080" y="203645"/>
            <a:ext cx="3028950" cy="1514475"/>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3BAA61CD-C727-AD71-ADA0-020C122B7F74}"/>
              </a:ext>
            </a:extLst>
          </p:cNvPr>
          <p:cNvSpPr txBox="1">
            <a:spLocks/>
          </p:cNvSpPr>
          <p:nvPr/>
        </p:nvSpPr>
        <p:spPr>
          <a:xfrm>
            <a:off x="6788150" y="4252080"/>
            <a:ext cx="4229100"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latin typeface="Courier New" panose="02070309020205020404" pitchFamily="49" charset="0"/>
                <a:cs typeface="Courier New" panose="02070309020205020404" pitchFamily="49" charset="0"/>
              </a:rPr>
              <a:t>…ACTTGAC</a:t>
            </a:r>
            <a:r>
              <a:rPr lang="en-NZ" sz="2400" b="1" dirty="0">
                <a:solidFill>
                  <a:srgbClr val="04A88F"/>
                </a:solidFill>
                <a:latin typeface="Courier New" panose="02070309020205020404" pitchFamily="49" charset="0"/>
                <a:cs typeface="Courier New" panose="02070309020205020404" pitchFamily="49" charset="0"/>
              </a:rPr>
              <a:t>TGC</a:t>
            </a:r>
            <a:r>
              <a:rPr lang="en-NZ" sz="2400" dirty="0">
                <a:latin typeface="Courier New" panose="02070309020205020404" pitchFamily="49" charset="0"/>
                <a:cs typeface="Courier New" panose="02070309020205020404" pitchFamily="49" charset="0"/>
              </a:rPr>
              <a:t>AGATACG…</a:t>
            </a:r>
          </a:p>
          <a:p>
            <a:pPr marL="0" indent="0">
              <a:buNone/>
            </a:pPr>
            <a:r>
              <a:rPr lang="en-NZ" sz="2400" dirty="0">
                <a:latin typeface="Courier New" panose="02070309020205020404" pitchFamily="49" charset="0"/>
                <a:cs typeface="Courier New" panose="02070309020205020404" pitchFamily="49" charset="0"/>
              </a:rPr>
              <a:t>…ACTTGAC</a:t>
            </a:r>
            <a:r>
              <a:rPr lang="en-NZ" sz="2400" b="1" dirty="0">
                <a:solidFill>
                  <a:srgbClr val="04A88F"/>
                </a:solidFill>
                <a:latin typeface="Courier New" panose="02070309020205020404" pitchFamily="49" charset="0"/>
                <a:cs typeface="Courier New" panose="02070309020205020404" pitchFamily="49" charset="0"/>
              </a:rPr>
              <a:t>---</a:t>
            </a:r>
            <a:r>
              <a:rPr lang="en-NZ" sz="2400" dirty="0">
                <a:latin typeface="Courier New" panose="02070309020205020404" pitchFamily="49" charset="0"/>
                <a:cs typeface="Courier New" panose="02070309020205020404" pitchFamily="49" charset="0"/>
              </a:rPr>
              <a:t>AGATACG…</a:t>
            </a:r>
          </a:p>
          <a:p>
            <a:pPr marL="0" indent="0">
              <a:buNone/>
            </a:pPr>
            <a:endParaRPr lang="en-NZ" sz="2200" dirty="0">
              <a:latin typeface="Courier New" panose="02070309020205020404" pitchFamily="49" charset="0"/>
              <a:cs typeface="Courier New" panose="02070309020205020404" pitchFamily="49" charset="0"/>
            </a:endParaRPr>
          </a:p>
        </p:txBody>
      </p:sp>
      <p:sp>
        <p:nvSpPr>
          <p:cNvPr id="9" name="Content Placeholder 2">
            <a:extLst>
              <a:ext uri="{FF2B5EF4-FFF2-40B4-BE49-F238E27FC236}">
                <a16:creationId xmlns:a16="http://schemas.microsoft.com/office/drawing/2014/main" id="{5A6B274C-8F47-2B62-3861-65F4CBB16AB5}"/>
              </a:ext>
            </a:extLst>
          </p:cNvPr>
          <p:cNvSpPr txBox="1">
            <a:spLocks/>
          </p:cNvSpPr>
          <p:nvPr/>
        </p:nvSpPr>
        <p:spPr>
          <a:xfrm>
            <a:off x="838200" y="5790090"/>
            <a:ext cx="5257800" cy="6667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t>Inversions</a:t>
            </a:r>
          </a:p>
          <a:p>
            <a:endParaRPr lang="en-NZ" dirty="0"/>
          </a:p>
        </p:txBody>
      </p:sp>
      <p:sp>
        <p:nvSpPr>
          <p:cNvPr id="10" name="Content Placeholder 2">
            <a:extLst>
              <a:ext uri="{FF2B5EF4-FFF2-40B4-BE49-F238E27FC236}">
                <a16:creationId xmlns:a16="http://schemas.microsoft.com/office/drawing/2014/main" id="{4AEF3B0B-AEA6-EF91-56F5-82787A810329}"/>
              </a:ext>
            </a:extLst>
          </p:cNvPr>
          <p:cNvSpPr txBox="1">
            <a:spLocks/>
          </p:cNvSpPr>
          <p:nvPr/>
        </p:nvSpPr>
        <p:spPr>
          <a:xfrm>
            <a:off x="6788150" y="5557056"/>
            <a:ext cx="4229100"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latin typeface="Courier New" panose="02070309020205020404" pitchFamily="49" charset="0"/>
                <a:cs typeface="Courier New" panose="02070309020205020404" pitchFamily="49" charset="0"/>
              </a:rPr>
              <a:t>…ACTTGAC</a:t>
            </a:r>
            <a:r>
              <a:rPr lang="en-NZ" sz="2400" b="1" dirty="0">
                <a:solidFill>
                  <a:srgbClr val="7049A1"/>
                </a:solidFill>
                <a:latin typeface="Courier New" panose="02070309020205020404" pitchFamily="49" charset="0"/>
                <a:cs typeface="Courier New" panose="02070309020205020404" pitchFamily="49" charset="0"/>
              </a:rPr>
              <a:t>TAC</a:t>
            </a:r>
            <a:r>
              <a:rPr lang="en-NZ" sz="2400" dirty="0">
                <a:latin typeface="Courier New" panose="02070309020205020404" pitchFamily="49" charset="0"/>
                <a:cs typeface="Courier New" panose="02070309020205020404" pitchFamily="49" charset="0"/>
              </a:rPr>
              <a:t>AGATACG…</a:t>
            </a:r>
          </a:p>
          <a:p>
            <a:pPr marL="0" indent="0">
              <a:buNone/>
            </a:pPr>
            <a:r>
              <a:rPr lang="en-NZ" sz="2400" dirty="0">
                <a:latin typeface="Courier New" panose="02070309020205020404" pitchFamily="49" charset="0"/>
                <a:cs typeface="Courier New" panose="02070309020205020404" pitchFamily="49" charset="0"/>
              </a:rPr>
              <a:t>…ACTTGAC</a:t>
            </a:r>
            <a:r>
              <a:rPr lang="en-NZ" sz="2400" b="1" dirty="0">
                <a:solidFill>
                  <a:srgbClr val="7049A1"/>
                </a:solidFill>
                <a:latin typeface="Courier New" panose="02070309020205020404" pitchFamily="49" charset="0"/>
                <a:cs typeface="Courier New" panose="02070309020205020404" pitchFamily="49" charset="0"/>
              </a:rPr>
              <a:t>CAT</a:t>
            </a:r>
            <a:r>
              <a:rPr lang="en-NZ" sz="2400" dirty="0">
                <a:latin typeface="Courier New" panose="02070309020205020404" pitchFamily="49" charset="0"/>
                <a:cs typeface="Courier New" panose="02070309020205020404" pitchFamily="49" charset="0"/>
              </a:rPr>
              <a:t>AGATACG…</a:t>
            </a:r>
          </a:p>
          <a:p>
            <a:pPr marL="0" indent="0">
              <a:buNone/>
            </a:pPr>
            <a:endParaRPr lang="en-NZ" sz="2200" dirty="0">
              <a:latin typeface="Courier New" panose="02070309020205020404" pitchFamily="49" charset="0"/>
              <a:cs typeface="Courier New" panose="02070309020205020404" pitchFamily="49" charset="0"/>
            </a:endParaRPr>
          </a:p>
        </p:txBody>
      </p:sp>
      <p:sp>
        <p:nvSpPr>
          <p:cNvPr id="11" name="Content Placeholder 2">
            <a:extLst>
              <a:ext uri="{FF2B5EF4-FFF2-40B4-BE49-F238E27FC236}">
                <a16:creationId xmlns:a16="http://schemas.microsoft.com/office/drawing/2014/main" id="{2C36B842-A963-A276-9D3A-09F02E957920}"/>
              </a:ext>
            </a:extLst>
          </p:cNvPr>
          <p:cNvSpPr txBox="1">
            <a:spLocks/>
          </p:cNvSpPr>
          <p:nvPr/>
        </p:nvSpPr>
        <p:spPr>
          <a:xfrm>
            <a:off x="838275" y="1871066"/>
            <a:ext cx="3806825" cy="66711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dirty="0">
                <a:solidFill>
                  <a:schemeClr val="bg1">
                    <a:lumMod val="65000"/>
                  </a:schemeClr>
                </a:solidFill>
              </a:rPr>
              <a:t>SNPs</a:t>
            </a:r>
            <a:br>
              <a:rPr lang="en-NZ" dirty="0">
                <a:solidFill>
                  <a:schemeClr val="bg1">
                    <a:lumMod val="65000"/>
                  </a:schemeClr>
                </a:solidFill>
              </a:rPr>
            </a:br>
            <a:r>
              <a:rPr lang="en-NZ" sz="2200" dirty="0">
                <a:solidFill>
                  <a:schemeClr val="bg1">
                    <a:lumMod val="65000"/>
                  </a:schemeClr>
                </a:solidFill>
              </a:rPr>
              <a:t>(single nucleotide polymorphisms)</a:t>
            </a:r>
          </a:p>
          <a:p>
            <a:endParaRPr lang="en-NZ" dirty="0"/>
          </a:p>
        </p:txBody>
      </p:sp>
      <p:sp>
        <p:nvSpPr>
          <p:cNvPr id="12" name="Content Placeholder 2">
            <a:extLst>
              <a:ext uri="{FF2B5EF4-FFF2-40B4-BE49-F238E27FC236}">
                <a16:creationId xmlns:a16="http://schemas.microsoft.com/office/drawing/2014/main" id="{0797FDD4-DB29-5681-6D07-13C4D485C9FF}"/>
              </a:ext>
            </a:extLst>
          </p:cNvPr>
          <p:cNvSpPr txBox="1">
            <a:spLocks/>
          </p:cNvSpPr>
          <p:nvPr/>
        </p:nvSpPr>
        <p:spPr>
          <a:xfrm>
            <a:off x="6790691" y="1728581"/>
            <a:ext cx="3152458"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…ACTTGA</a:t>
            </a:r>
            <a:r>
              <a:rPr lang="en-NZ" sz="2400" b="1" dirty="0">
                <a:solidFill>
                  <a:schemeClr val="bg1">
                    <a:lumMod val="65000"/>
                  </a:schemeClr>
                </a:solidFill>
                <a:latin typeface="Courier New" panose="02070309020205020404" pitchFamily="49" charset="0"/>
                <a:cs typeface="Courier New" panose="02070309020205020404" pitchFamily="49" charset="0"/>
              </a:rPr>
              <a:t>C</a:t>
            </a:r>
            <a:r>
              <a:rPr lang="en-NZ" sz="2400" dirty="0">
                <a:solidFill>
                  <a:schemeClr val="bg1">
                    <a:lumMod val="65000"/>
                  </a:schemeClr>
                </a:solidFill>
                <a:latin typeface="Courier New" panose="02070309020205020404" pitchFamily="49" charset="0"/>
                <a:cs typeface="Courier New" panose="02070309020205020404" pitchFamily="49" charset="0"/>
              </a:rPr>
              <a:t>AGATACG…</a:t>
            </a:r>
          </a:p>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…ACTTGA</a:t>
            </a:r>
            <a:r>
              <a:rPr lang="en-NZ" sz="2400" b="1" dirty="0">
                <a:solidFill>
                  <a:schemeClr val="bg1">
                    <a:lumMod val="65000"/>
                  </a:schemeClr>
                </a:solidFill>
                <a:latin typeface="Courier New" panose="02070309020205020404" pitchFamily="49" charset="0"/>
                <a:cs typeface="Courier New" panose="02070309020205020404" pitchFamily="49" charset="0"/>
              </a:rPr>
              <a:t>T</a:t>
            </a:r>
            <a:r>
              <a:rPr lang="en-NZ" sz="2400" dirty="0">
                <a:solidFill>
                  <a:schemeClr val="bg1">
                    <a:lumMod val="65000"/>
                  </a:schemeClr>
                </a:solidFill>
                <a:latin typeface="Courier New" panose="02070309020205020404" pitchFamily="49" charset="0"/>
                <a:cs typeface="Courier New" panose="02070309020205020404" pitchFamily="49" charset="0"/>
              </a:rPr>
              <a:t>AGATACG…</a:t>
            </a:r>
          </a:p>
          <a:p>
            <a:pPr marL="0" indent="0">
              <a:buNone/>
            </a:pPr>
            <a:endParaRPr lang="en-NZ" sz="2200" dirty="0">
              <a:latin typeface="Courier New" panose="02070309020205020404" pitchFamily="49" charset="0"/>
              <a:cs typeface="Courier New" panose="02070309020205020404" pitchFamily="49" charset="0"/>
            </a:endParaRPr>
          </a:p>
          <a:p>
            <a:pPr marL="0" indent="0">
              <a:buNone/>
            </a:pPr>
            <a:endParaRPr lang="en-NZ" dirty="0"/>
          </a:p>
        </p:txBody>
      </p:sp>
      <p:sp>
        <p:nvSpPr>
          <p:cNvPr id="13" name="Content Placeholder 2">
            <a:extLst>
              <a:ext uri="{FF2B5EF4-FFF2-40B4-BE49-F238E27FC236}">
                <a16:creationId xmlns:a16="http://schemas.microsoft.com/office/drawing/2014/main" id="{00969F92-CF94-C48B-C3EF-352DB2B6C1CC}"/>
              </a:ext>
            </a:extLst>
          </p:cNvPr>
          <p:cNvSpPr txBox="1">
            <a:spLocks/>
          </p:cNvSpPr>
          <p:nvPr/>
        </p:nvSpPr>
        <p:spPr>
          <a:xfrm>
            <a:off x="838200" y="2931583"/>
            <a:ext cx="5257800" cy="9262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solidFill>
                  <a:schemeClr val="bg1">
                    <a:lumMod val="65000"/>
                  </a:schemeClr>
                </a:solidFill>
              </a:rPr>
              <a:t>Repeats</a:t>
            </a:r>
          </a:p>
          <a:p>
            <a:pPr marL="0" indent="0">
              <a:buFont typeface="Arial" panose="020B0604020202020204" pitchFamily="34" charset="0"/>
              <a:buNone/>
            </a:pPr>
            <a:r>
              <a:rPr lang="en-NZ" sz="2000" dirty="0">
                <a:solidFill>
                  <a:schemeClr val="bg1">
                    <a:lumMod val="65000"/>
                  </a:schemeClr>
                </a:solidFill>
              </a:rPr>
              <a:t>(duplications)</a:t>
            </a:r>
            <a:endParaRPr lang="en-NZ" dirty="0">
              <a:solidFill>
                <a:schemeClr val="bg1">
                  <a:lumMod val="65000"/>
                </a:schemeClr>
              </a:solidFill>
            </a:endParaRPr>
          </a:p>
          <a:p>
            <a:endParaRPr lang="en-NZ" dirty="0"/>
          </a:p>
        </p:txBody>
      </p:sp>
      <p:sp>
        <p:nvSpPr>
          <p:cNvPr id="14" name="Content Placeholder 2">
            <a:extLst>
              <a:ext uri="{FF2B5EF4-FFF2-40B4-BE49-F238E27FC236}">
                <a16:creationId xmlns:a16="http://schemas.microsoft.com/office/drawing/2014/main" id="{B82BB451-E47E-356A-0D06-5E6D62E3A8BB}"/>
              </a:ext>
            </a:extLst>
          </p:cNvPr>
          <p:cNvSpPr txBox="1">
            <a:spLocks/>
          </p:cNvSpPr>
          <p:nvPr/>
        </p:nvSpPr>
        <p:spPr>
          <a:xfrm>
            <a:off x="6787197" y="2931583"/>
            <a:ext cx="4229100"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…ATC</a:t>
            </a:r>
            <a:r>
              <a:rPr lang="en-NZ" sz="2400" b="1" dirty="0">
                <a:solidFill>
                  <a:schemeClr val="bg1">
                    <a:lumMod val="65000"/>
                  </a:schemeClr>
                </a:solidFill>
                <a:latin typeface="Courier New" panose="02070309020205020404" pitchFamily="49" charset="0"/>
                <a:cs typeface="Courier New" panose="02070309020205020404" pitchFamily="49" charset="0"/>
              </a:rPr>
              <a:t>GACGAC</a:t>
            </a:r>
            <a:r>
              <a:rPr lang="en-NZ" sz="2400" dirty="0">
                <a:solidFill>
                  <a:schemeClr val="bg1">
                    <a:lumMod val="65000"/>
                  </a:schemeClr>
                </a:solidFill>
                <a:latin typeface="Courier New" panose="02070309020205020404" pitchFamily="49" charset="0"/>
                <a:cs typeface="Courier New" panose="02070309020205020404" pitchFamily="49" charset="0"/>
              </a:rPr>
              <a:t>------TAGC…</a:t>
            </a:r>
          </a:p>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…ATC</a:t>
            </a:r>
            <a:r>
              <a:rPr lang="en-NZ" sz="2400" b="1" dirty="0">
                <a:solidFill>
                  <a:schemeClr val="bg1">
                    <a:lumMod val="65000"/>
                  </a:schemeClr>
                </a:solidFill>
                <a:latin typeface="Courier New" panose="02070309020205020404" pitchFamily="49" charset="0"/>
                <a:cs typeface="Courier New" panose="02070309020205020404" pitchFamily="49" charset="0"/>
              </a:rPr>
              <a:t>GACGACGACGAC</a:t>
            </a:r>
            <a:r>
              <a:rPr lang="en-NZ" sz="2400" dirty="0">
                <a:solidFill>
                  <a:schemeClr val="bg1">
                    <a:lumMod val="65000"/>
                  </a:schemeClr>
                </a:solidFill>
                <a:latin typeface="Courier New" panose="02070309020205020404" pitchFamily="49" charset="0"/>
                <a:cs typeface="Courier New" panose="02070309020205020404" pitchFamily="49" charset="0"/>
              </a:rPr>
              <a:t>TAGC…</a:t>
            </a:r>
          </a:p>
          <a:p>
            <a:pPr marL="0" indent="0">
              <a:buNone/>
            </a:pPr>
            <a:endParaRPr lang="en-NZ" sz="2200" dirty="0">
              <a:latin typeface="Courier New" panose="02070309020205020404" pitchFamily="49" charset="0"/>
              <a:cs typeface="Courier New" panose="02070309020205020404" pitchFamily="49" charset="0"/>
            </a:endParaRPr>
          </a:p>
        </p:txBody>
      </p:sp>
      <p:sp>
        <p:nvSpPr>
          <p:cNvPr id="15" name="Content Placeholder 2">
            <a:extLst>
              <a:ext uri="{FF2B5EF4-FFF2-40B4-BE49-F238E27FC236}">
                <a16:creationId xmlns:a16="http://schemas.microsoft.com/office/drawing/2014/main" id="{178921D4-1357-EA45-C742-5159237F5125}"/>
              </a:ext>
            </a:extLst>
          </p:cNvPr>
          <p:cNvSpPr txBox="1">
            <a:spLocks/>
          </p:cNvSpPr>
          <p:nvPr/>
        </p:nvSpPr>
        <p:spPr>
          <a:xfrm>
            <a:off x="838200" y="4248653"/>
            <a:ext cx="5257800" cy="114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dirty="0">
                <a:solidFill>
                  <a:schemeClr val="bg1">
                    <a:lumMod val="65000"/>
                  </a:schemeClr>
                </a:solidFill>
              </a:rPr>
              <a:t>Indels </a:t>
            </a:r>
          </a:p>
          <a:p>
            <a:pPr marL="0" indent="0">
              <a:buFont typeface="Arial" panose="020B0604020202020204" pitchFamily="34" charset="0"/>
              <a:buNone/>
            </a:pPr>
            <a:r>
              <a:rPr lang="en-NZ" sz="2000" dirty="0">
                <a:solidFill>
                  <a:schemeClr val="bg1">
                    <a:lumMod val="65000"/>
                  </a:schemeClr>
                </a:solidFill>
              </a:rPr>
              <a:t>(insertions &amp; deletions)</a:t>
            </a:r>
          </a:p>
          <a:p>
            <a:endParaRPr lang="en-NZ" dirty="0"/>
          </a:p>
        </p:txBody>
      </p:sp>
      <p:sp>
        <p:nvSpPr>
          <p:cNvPr id="16" name="Content Placeholder 2">
            <a:extLst>
              <a:ext uri="{FF2B5EF4-FFF2-40B4-BE49-F238E27FC236}">
                <a16:creationId xmlns:a16="http://schemas.microsoft.com/office/drawing/2014/main" id="{748D5A5D-7186-DBB6-7016-B12CAB7A524F}"/>
              </a:ext>
            </a:extLst>
          </p:cNvPr>
          <p:cNvSpPr txBox="1">
            <a:spLocks/>
          </p:cNvSpPr>
          <p:nvPr/>
        </p:nvSpPr>
        <p:spPr>
          <a:xfrm>
            <a:off x="6787197" y="4254339"/>
            <a:ext cx="3883025" cy="11328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…ACTTGAC</a:t>
            </a:r>
            <a:r>
              <a:rPr lang="en-NZ" sz="2400" b="1" dirty="0">
                <a:solidFill>
                  <a:schemeClr val="bg1">
                    <a:lumMod val="65000"/>
                  </a:schemeClr>
                </a:solidFill>
                <a:latin typeface="Courier New" panose="02070309020205020404" pitchFamily="49" charset="0"/>
                <a:cs typeface="Courier New" panose="02070309020205020404" pitchFamily="49" charset="0"/>
              </a:rPr>
              <a:t>TGC</a:t>
            </a:r>
            <a:r>
              <a:rPr lang="en-NZ" sz="2400" dirty="0">
                <a:solidFill>
                  <a:schemeClr val="bg1">
                    <a:lumMod val="65000"/>
                  </a:schemeClr>
                </a:solidFill>
                <a:latin typeface="Courier New" panose="02070309020205020404" pitchFamily="49" charset="0"/>
                <a:cs typeface="Courier New" panose="02070309020205020404" pitchFamily="49" charset="0"/>
              </a:rPr>
              <a:t>AGATACG…</a:t>
            </a:r>
          </a:p>
          <a:p>
            <a:pPr marL="0" indent="0">
              <a:buNone/>
            </a:pPr>
            <a:r>
              <a:rPr lang="en-NZ" sz="2400" dirty="0">
                <a:solidFill>
                  <a:schemeClr val="bg1">
                    <a:lumMod val="65000"/>
                  </a:schemeClr>
                </a:solidFill>
                <a:latin typeface="Courier New" panose="02070309020205020404" pitchFamily="49" charset="0"/>
                <a:cs typeface="Courier New" panose="02070309020205020404" pitchFamily="49" charset="0"/>
              </a:rPr>
              <a:t>…ACTTGAC</a:t>
            </a:r>
            <a:r>
              <a:rPr lang="en-NZ" sz="2400" b="1" dirty="0">
                <a:solidFill>
                  <a:schemeClr val="bg1">
                    <a:lumMod val="65000"/>
                  </a:schemeClr>
                </a:solidFill>
                <a:latin typeface="Courier New" panose="02070309020205020404" pitchFamily="49" charset="0"/>
                <a:cs typeface="Courier New" panose="02070309020205020404" pitchFamily="49" charset="0"/>
              </a:rPr>
              <a:t>---</a:t>
            </a:r>
            <a:r>
              <a:rPr lang="en-NZ" sz="2400" dirty="0">
                <a:solidFill>
                  <a:schemeClr val="bg1">
                    <a:lumMod val="65000"/>
                  </a:schemeClr>
                </a:solidFill>
                <a:latin typeface="Courier New" panose="02070309020205020404" pitchFamily="49" charset="0"/>
                <a:cs typeface="Courier New" panose="02070309020205020404" pitchFamily="49" charset="0"/>
              </a:rPr>
              <a:t>AGATACG…</a:t>
            </a:r>
          </a:p>
          <a:p>
            <a:pPr marL="0" indent="0">
              <a:buNone/>
            </a:pPr>
            <a:endParaRPr lang="en-NZ" sz="2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30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4"/>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8"/>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7" grpId="0"/>
      <p:bldP spid="7" grpId="1"/>
      <p:bldP spid="4" grpId="0"/>
      <p:bldP spid="4" grpId="1"/>
      <p:bldP spid="5" grpId="0"/>
      <p:bldP spid="5" grpId="1"/>
      <p:bldP spid="6" grpId="0"/>
      <p:bldP spid="6" grpId="1"/>
      <p:bldP spid="8" grpId="0"/>
      <p:bldP spid="8" grpId="1"/>
      <p:bldP spid="9" grpId="0"/>
      <p:bldP spid="10" grpId="0"/>
      <p:bldP spid="11" grpId="0"/>
      <p:bldP spid="12"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A55C-DCBF-ACAC-C3DA-AF17CBCB1601}"/>
              </a:ext>
            </a:extLst>
          </p:cNvPr>
          <p:cNvSpPr>
            <a:spLocks noGrp="1"/>
          </p:cNvSpPr>
          <p:nvPr>
            <p:ph type="title"/>
          </p:nvPr>
        </p:nvSpPr>
        <p:spPr/>
        <p:txBody>
          <a:bodyPr/>
          <a:lstStyle/>
          <a:p>
            <a:r>
              <a:rPr lang="en-NZ" dirty="0"/>
              <a:t>Why are we interested in genetic variation?</a:t>
            </a:r>
          </a:p>
        </p:txBody>
      </p:sp>
      <p:sp>
        <p:nvSpPr>
          <p:cNvPr id="7" name="Content Placeholder 2">
            <a:extLst>
              <a:ext uri="{FF2B5EF4-FFF2-40B4-BE49-F238E27FC236}">
                <a16:creationId xmlns:a16="http://schemas.microsoft.com/office/drawing/2014/main" id="{10944931-ECAC-1EDA-4278-B5BD9BF84A05}"/>
              </a:ext>
            </a:extLst>
          </p:cNvPr>
          <p:cNvSpPr txBox="1">
            <a:spLocks/>
          </p:cNvSpPr>
          <p:nvPr/>
        </p:nvSpPr>
        <p:spPr>
          <a:xfrm>
            <a:off x="1085850" y="1794555"/>
            <a:ext cx="2628900" cy="56785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3400" dirty="0"/>
              <a:t>Negative</a:t>
            </a:r>
            <a:br>
              <a:rPr lang="en-NZ" sz="2200" dirty="0"/>
            </a:br>
            <a:r>
              <a:rPr lang="en-NZ" sz="2200" dirty="0"/>
              <a:t>D</a:t>
            </a:r>
            <a:r>
              <a:rPr lang="en-NZ" sz="2600" dirty="0"/>
              <a:t>eleterious effects</a:t>
            </a:r>
          </a:p>
        </p:txBody>
      </p:sp>
      <p:pic>
        <p:nvPicPr>
          <p:cNvPr id="1026" name="Picture 2" descr="colour palette for your project ...">
            <a:extLst>
              <a:ext uri="{FF2B5EF4-FFF2-40B4-BE49-F238E27FC236}">
                <a16:creationId xmlns:a16="http://schemas.microsoft.com/office/drawing/2014/main" id="{19A6A6F0-DE66-55A4-CFC4-FB16C2BDCF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4725" y="2540184"/>
            <a:ext cx="3028950" cy="1514475"/>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4415AB12-C21B-AD4D-876B-B2191A3846F9}"/>
              </a:ext>
            </a:extLst>
          </p:cNvPr>
          <p:cNvSpPr txBox="1">
            <a:spLocks/>
          </p:cNvSpPr>
          <p:nvPr/>
        </p:nvSpPr>
        <p:spPr>
          <a:xfrm>
            <a:off x="838200" y="2397035"/>
            <a:ext cx="5257800" cy="6671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NZ" sz="2200" dirty="0"/>
          </a:p>
          <a:p>
            <a:endParaRPr lang="en-NZ" dirty="0"/>
          </a:p>
        </p:txBody>
      </p:sp>
      <p:pic>
        <p:nvPicPr>
          <p:cNvPr id="23" name="Graphic 22">
            <a:extLst>
              <a:ext uri="{FF2B5EF4-FFF2-40B4-BE49-F238E27FC236}">
                <a16:creationId xmlns:a16="http://schemas.microsoft.com/office/drawing/2014/main" id="{33B2411E-059D-ABB0-31C6-5C2E768615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73781" y="2397034"/>
            <a:ext cx="2381250" cy="2038350"/>
          </a:xfrm>
          <a:prstGeom prst="rect">
            <a:avLst/>
          </a:prstGeom>
        </p:spPr>
      </p:pic>
      <p:pic>
        <p:nvPicPr>
          <p:cNvPr id="25" name="Graphic 24">
            <a:extLst>
              <a:ext uri="{FF2B5EF4-FFF2-40B4-BE49-F238E27FC236}">
                <a16:creationId xmlns:a16="http://schemas.microsoft.com/office/drawing/2014/main" id="{8213545E-2E9E-2126-2E2C-4E3653EB621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95037" y="2330236"/>
            <a:ext cx="2303740" cy="2225646"/>
          </a:xfrm>
          <a:prstGeom prst="rect">
            <a:avLst/>
          </a:prstGeom>
        </p:spPr>
      </p:pic>
      <p:pic>
        <p:nvPicPr>
          <p:cNvPr id="27" name="Graphic 26">
            <a:extLst>
              <a:ext uri="{FF2B5EF4-FFF2-40B4-BE49-F238E27FC236}">
                <a16:creationId xmlns:a16="http://schemas.microsoft.com/office/drawing/2014/main" id="{FC929614-6A94-132A-7BDE-D828ABA44A1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5850" y="2890837"/>
            <a:ext cx="2447925" cy="1076325"/>
          </a:xfrm>
          <a:prstGeom prst="rect">
            <a:avLst/>
          </a:prstGeom>
        </p:spPr>
      </p:pic>
      <p:sp>
        <p:nvSpPr>
          <p:cNvPr id="28" name="Content Placeholder 2">
            <a:extLst>
              <a:ext uri="{FF2B5EF4-FFF2-40B4-BE49-F238E27FC236}">
                <a16:creationId xmlns:a16="http://schemas.microsoft.com/office/drawing/2014/main" id="{9BB2A85F-9597-7BE9-815B-F9443F0CA110}"/>
              </a:ext>
            </a:extLst>
          </p:cNvPr>
          <p:cNvSpPr txBox="1">
            <a:spLocks/>
          </p:cNvSpPr>
          <p:nvPr/>
        </p:nvSpPr>
        <p:spPr>
          <a:xfrm>
            <a:off x="4905375" y="1759932"/>
            <a:ext cx="2628900" cy="56785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3400" dirty="0"/>
              <a:t>Positive</a:t>
            </a:r>
            <a:br>
              <a:rPr lang="en-NZ" sz="2200" dirty="0"/>
            </a:br>
            <a:r>
              <a:rPr lang="en-NZ" sz="2600" dirty="0"/>
              <a:t>Adaptive</a:t>
            </a:r>
          </a:p>
        </p:txBody>
      </p:sp>
      <p:sp>
        <p:nvSpPr>
          <p:cNvPr id="29" name="Content Placeholder 2">
            <a:extLst>
              <a:ext uri="{FF2B5EF4-FFF2-40B4-BE49-F238E27FC236}">
                <a16:creationId xmlns:a16="http://schemas.microsoft.com/office/drawing/2014/main" id="{C4E2AF9F-D476-5EB0-9FC5-B7A28CDA4DF6}"/>
              </a:ext>
            </a:extLst>
          </p:cNvPr>
          <p:cNvSpPr txBox="1">
            <a:spLocks/>
          </p:cNvSpPr>
          <p:nvPr/>
        </p:nvSpPr>
        <p:spPr>
          <a:xfrm>
            <a:off x="8724900" y="1794555"/>
            <a:ext cx="2628900" cy="567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dirty="0"/>
              <a:t>Neutral</a:t>
            </a:r>
          </a:p>
        </p:txBody>
      </p:sp>
      <p:sp>
        <p:nvSpPr>
          <p:cNvPr id="3" name="Content Placeholder 2">
            <a:extLst>
              <a:ext uri="{FF2B5EF4-FFF2-40B4-BE49-F238E27FC236}">
                <a16:creationId xmlns:a16="http://schemas.microsoft.com/office/drawing/2014/main" id="{D2A54AD9-95FE-51E9-620F-EDC30C4FA0BA}"/>
              </a:ext>
            </a:extLst>
          </p:cNvPr>
          <p:cNvSpPr txBox="1">
            <a:spLocks/>
          </p:cNvSpPr>
          <p:nvPr/>
        </p:nvSpPr>
        <p:spPr>
          <a:xfrm>
            <a:off x="995362" y="4846406"/>
            <a:ext cx="2628900" cy="90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2000" dirty="0"/>
              <a:t>Decreased fitness</a:t>
            </a:r>
          </a:p>
          <a:p>
            <a:r>
              <a:rPr lang="en-NZ" sz="2000" dirty="0"/>
              <a:t>Disease-causing </a:t>
            </a:r>
          </a:p>
        </p:txBody>
      </p:sp>
      <p:sp>
        <p:nvSpPr>
          <p:cNvPr id="4" name="Content Placeholder 2">
            <a:extLst>
              <a:ext uri="{FF2B5EF4-FFF2-40B4-BE49-F238E27FC236}">
                <a16:creationId xmlns:a16="http://schemas.microsoft.com/office/drawing/2014/main" id="{51A344B5-D493-39DE-7347-60FA47BF880F}"/>
              </a:ext>
            </a:extLst>
          </p:cNvPr>
          <p:cNvSpPr txBox="1">
            <a:spLocks/>
          </p:cNvSpPr>
          <p:nvPr/>
        </p:nvSpPr>
        <p:spPr>
          <a:xfrm>
            <a:off x="4781550" y="4846406"/>
            <a:ext cx="2628900" cy="90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2000" dirty="0"/>
              <a:t>Increased fitness</a:t>
            </a:r>
          </a:p>
        </p:txBody>
      </p:sp>
      <p:sp>
        <p:nvSpPr>
          <p:cNvPr id="5" name="Content Placeholder 2">
            <a:extLst>
              <a:ext uri="{FF2B5EF4-FFF2-40B4-BE49-F238E27FC236}">
                <a16:creationId xmlns:a16="http://schemas.microsoft.com/office/drawing/2014/main" id="{1CACB7D5-7960-E829-6369-6B19FAE7679F}"/>
              </a:ext>
            </a:extLst>
          </p:cNvPr>
          <p:cNvSpPr txBox="1">
            <a:spLocks/>
          </p:cNvSpPr>
          <p:nvPr/>
        </p:nvSpPr>
        <p:spPr>
          <a:xfrm>
            <a:off x="8395037" y="4846405"/>
            <a:ext cx="3288625" cy="17868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2000" dirty="0"/>
              <a:t>Relationships (individual and species)</a:t>
            </a:r>
          </a:p>
          <a:p>
            <a:r>
              <a:rPr lang="en-NZ" sz="2000" dirty="0"/>
              <a:t>Genetic diversity</a:t>
            </a:r>
          </a:p>
        </p:txBody>
      </p:sp>
      <p:pic>
        <p:nvPicPr>
          <p:cNvPr id="6" name="Graphic 5">
            <a:extLst>
              <a:ext uri="{FF2B5EF4-FFF2-40B4-BE49-F238E27FC236}">
                <a16:creationId xmlns:a16="http://schemas.microsoft.com/office/drawing/2014/main" id="{6C07628D-30FD-3A4A-FD93-6F0FBE99FE3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98211" y="2890837"/>
            <a:ext cx="2447925" cy="1076325"/>
          </a:xfrm>
          <a:prstGeom prst="rect">
            <a:avLst/>
          </a:prstGeom>
        </p:spPr>
      </p:pic>
      <p:sp>
        <p:nvSpPr>
          <p:cNvPr id="8" name="Content Placeholder 2">
            <a:extLst>
              <a:ext uri="{FF2B5EF4-FFF2-40B4-BE49-F238E27FC236}">
                <a16:creationId xmlns:a16="http://schemas.microsoft.com/office/drawing/2014/main" id="{9F1336C9-B3EC-F757-E431-348E275F027B}"/>
              </a:ext>
            </a:extLst>
          </p:cNvPr>
          <p:cNvSpPr txBox="1">
            <a:spLocks/>
          </p:cNvSpPr>
          <p:nvPr/>
        </p:nvSpPr>
        <p:spPr>
          <a:xfrm>
            <a:off x="995362" y="4846406"/>
            <a:ext cx="2628900" cy="90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2000" dirty="0">
                <a:solidFill>
                  <a:schemeClr val="bg2">
                    <a:lumMod val="75000"/>
                  </a:schemeClr>
                </a:solidFill>
              </a:rPr>
              <a:t>Decreased fitness</a:t>
            </a:r>
          </a:p>
          <a:p>
            <a:r>
              <a:rPr lang="en-NZ" sz="2000" dirty="0">
                <a:solidFill>
                  <a:schemeClr val="bg2">
                    <a:lumMod val="75000"/>
                  </a:schemeClr>
                </a:solidFill>
              </a:rPr>
              <a:t>Disease-causing </a:t>
            </a:r>
          </a:p>
        </p:txBody>
      </p:sp>
      <p:sp>
        <p:nvSpPr>
          <p:cNvPr id="9" name="Content Placeholder 2">
            <a:extLst>
              <a:ext uri="{FF2B5EF4-FFF2-40B4-BE49-F238E27FC236}">
                <a16:creationId xmlns:a16="http://schemas.microsoft.com/office/drawing/2014/main" id="{591DD3CE-CDA3-2A6B-7846-11FE4054D261}"/>
              </a:ext>
            </a:extLst>
          </p:cNvPr>
          <p:cNvSpPr txBox="1">
            <a:spLocks/>
          </p:cNvSpPr>
          <p:nvPr/>
        </p:nvSpPr>
        <p:spPr>
          <a:xfrm>
            <a:off x="1085850" y="1794555"/>
            <a:ext cx="2628900" cy="56785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3400" dirty="0">
                <a:solidFill>
                  <a:schemeClr val="bg2">
                    <a:lumMod val="75000"/>
                  </a:schemeClr>
                </a:solidFill>
              </a:rPr>
              <a:t>Negative</a:t>
            </a:r>
            <a:br>
              <a:rPr lang="en-NZ" sz="2200" dirty="0">
                <a:solidFill>
                  <a:schemeClr val="bg2">
                    <a:lumMod val="75000"/>
                  </a:schemeClr>
                </a:solidFill>
              </a:rPr>
            </a:br>
            <a:r>
              <a:rPr lang="en-NZ" sz="2200" dirty="0">
                <a:solidFill>
                  <a:schemeClr val="bg2">
                    <a:lumMod val="75000"/>
                  </a:schemeClr>
                </a:solidFill>
              </a:rPr>
              <a:t>D</a:t>
            </a:r>
            <a:r>
              <a:rPr lang="en-NZ" sz="2600" dirty="0">
                <a:solidFill>
                  <a:schemeClr val="bg2">
                    <a:lumMod val="75000"/>
                  </a:schemeClr>
                </a:solidFill>
              </a:rPr>
              <a:t>eleterious effects</a:t>
            </a:r>
          </a:p>
        </p:txBody>
      </p:sp>
      <p:sp>
        <p:nvSpPr>
          <p:cNvPr id="10" name="Content Placeholder 2">
            <a:extLst>
              <a:ext uri="{FF2B5EF4-FFF2-40B4-BE49-F238E27FC236}">
                <a16:creationId xmlns:a16="http://schemas.microsoft.com/office/drawing/2014/main" id="{674AD504-3CFE-54F6-FE14-7F71FA616629}"/>
              </a:ext>
            </a:extLst>
          </p:cNvPr>
          <p:cNvSpPr txBox="1">
            <a:spLocks/>
          </p:cNvSpPr>
          <p:nvPr/>
        </p:nvSpPr>
        <p:spPr>
          <a:xfrm>
            <a:off x="4905375" y="1759932"/>
            <a:ext cx="2628900" cy="56785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3400" dirty="0">
                <a:solidFill>
                  <a:schemeClr val="bg2">
                    <a:lumMod val="75000"/>
                  </a:schemeClr>
                </a:solidFill>
              </a:rPr>
              <a:t>Positive</a:t>
            </a:r>
            <a:br>
              <a:rPr lang="en-NZ" sz="2200" dirty="0">
                <a:solidFill>
                  <a:schemeClr val="bg2">
                    <a:lumMod val="75000"/>
                  </a:schemeClr>
                </a:solidFill>
              </a:rPr>
            </a:br>
            <a:r>
              <a:rPr lang="en-NZ" sz="2600" dirty="0">
                <a:solidFill>
                  <a:schemeClr val="bg2">
                    <a:lumMod val="75000"/>
                  </a:schemeClr>
                </a:solidFill>
              </a:rPr>
              <a:t>Adaptive</a:t>
            </a:r>
          </a:p>
        </p:txBody>
      </p:sp>
      <p:sp>
        <p:nvSpPr>
          <p:cNvPr id="12" name="Content Placeholder 2">
            <a:extLst>
              <a:ext uri="{FF2B5EF4-FFF2-40B4-BE49-F238E27FC236}">
                <a16:creationId xmlns:a16="http://schemas.microsoft.com/office/drawing/2014/main" id="{7323F0B7-B762-E386-8EA9-AA286AC180C0}"/>
              </a:ext>
            </a:extLst>
          </p:cNvPr>
          <p:cNvSpPr txBox="1">
            <a:spLocks/>
          </p:cNvSpPr>
          <p:nvPr/>
        </p:nvSpPr>
        <p:spPr>
          <a:xfrm>
            <a:off x="4781550" y="4846781"/>
            <a:ext cx="2628900" cy="90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2000" dirty="0">
                <a:solidFill>
                  <a:schemeClr val="bg2">
                    <a:lumMod val="75000"/>
                  </a:schemeClr>
                </a:solidFill>
              </a:rPr>
              <a:t>Increased fitness</a:t>
            </a:r>
          </a:p>
        </p:txBody>
      </p:sp>
      <p:pic>
        <p:nvPicPr>
          <p:cNvPr id="13" name="Graphic 12">
            <a:extLst>
              <a:ext uri="{FF2B5EF4-FFF2-40B4-BE49-F238E27FC236}">
                <a16:creationId xmlns:a16="http://schemas.microsoft.com/office/drawing/2014/main" id="{E15E4F9C-B12A-CA9A-C436-8C60ADE3C56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773781" y="2396659"/>
            <a:ext cx="2381250" cy="2038350"/>
          </a:xfrm>
          <a:prstGeom prst="rect">
            <a:avLst/>
          </a:prstGeom>
        </p:spPr>
      </p:pic>
    </p:spTree>
    <p:extLst>
      <p:ext uri="{BB962C8B-B14F-4D97-AF65-F5344CB8AC3E}">
        <p14:creationId xmlns:p14="http://schemas.microsoft.com/office/powerpoint/2010/main" val="18808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7"/>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3"/>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3"/>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4"/>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28" grpId="0"/>
      <p:bldP spid="29" grpId="0"/>
      <p:bldP spid="3" grpId="0"/>
      <p:bldP spid="3" grpId="1"/>
      <p:bldP spid="4" grpId="0"/>
      <p:bldP spid="4" grpId="1"/>
      <p:bldP spid="5" grpId="0"/>
      <p:bldP spid="8" grpId="0"/>
      <p:bldP spid="9"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a:xfrm>
            <a:off x="816460" y="126737"/>
            <a:ext cx="10515600" cy="1325563"/>
          </a:xfrm>
        </p:spPr>
        <p:txBody>
          <a:bodyPr/>
          <a:lstStyle/>
          <a:p>
            <a:r>
              <a:rPr lang="en-NZ" dirty="0"/>
              <a:t>Applications for studying genetic variation</a:t>
            </a:r>
          </a:p>
        </p:txBody>
      </p:sp>
      <p:sp>
        <p:nvSpPr>
          <p:cNvPr id="3" name="Content Placeholder 2">
            <a:extLst>
              <a:ext uri="{FF2B5EF4-FFF2-40B4-BE49-F238E27FC236}">
                <a16:creationId xmlns:a16="http://schemas.microsoft.com/office/drawing/2014/main" id="{478EF1B3-D53F-AE7D-32E5-EBAA01599B6D}"/>
              </a:ext>
            </a:extLst>
          </p:cNvPr>
          <p:cNvSpPr>
            <a:spLocks noGrp="1"/>
          </p:cNvSpPr>
          <p:nvPr>
            <p:ph idx="1"/>
          </p:nvPr>
        </p:nvSpPr>
        <p:spPr>
          <a:xfrm>
            <a:off x="1142427" y="3299112"/>
            <a:ext cx="3413490" cy="625475"/>
          </a:xfrm>
        </p:spPr>
        <p:txBody>
          <a:bodyPr/>
          <a:lstStyle/>
          <a:p>
            <a:pPr marL="0" indent="0">
              <a:buNone/>
            </a:pPr>
            <a:r>
              <a:rPr lang="en-NZ" sz="1800" dirty="0"/>
              <a:t>Biodiversity monitoring e.g. eDNA</a:t>
            </a:r>
          </a:p>
          <a:p>
            <a:pPr marL="0" indent="0">
              <a:buNone/>
            </a:pPr>
            <a:endParaRPr lang="en-NZ" dirty="0"/>
          </a:p>
        </p:txBody>
      </p:sp>
      <p:sp>
        <p:nvSpPr>
          <p:cNvPr id="5" name="Content Placeholder 2">
            <a:extLst>
              <a:ext uri="{FF2B5EF4-FFF2-40B4-BE49-F238E27FC236}">
                <a16:creationId xmlns:a16="http://schemas.microsoft.com/office/drawing/2014/main" id="{F91C9529-6099-9F61-5027-5B530036892F}"/>
              </a:ext>
            </a:extLst>
          </p:cNvPr>
          <p:cNvSpPr txBox="1">
            <a:spLocks/>
          </p:cNvSpPr>
          <p:nvPr/>
        </p:nvSpPr>
        <p:spPr>
          <a:xfrm>
            <a:off x="4712927" y="3287303"/>
            <a:ext cx="3050990" cy="5207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1800" dirty="0"/>
              <a:t>Detecting disease e.g. COVID</a:t>
            </a:r>
          </a:p>
        </p:txBody>
      </p:sp>
      <p:sp>
        <p:nvSpPr>
          <p:cNvPr id="6" name="Content Placeholder 2">
            <a:extLst>
              <a:ext uri="{FF2B5EF4-FFF2-40B4-BE49-F238E27FC236}">
                <a16:creationId xmlns:a16="http://schemas.microsoft.com/office/drawing/2014/main" id="{DD4E20A9-CDDB-90B4-086B-6FB08270486E}"/>
              </a:ext>
            </a:extLst>
          </p:cNvPr>
          <p:cNvSpPr txBox="1">
            <a:spLocks/>
          </p:cNvSpPr>
          <p:nvPr/>
        </p:nvSpPr>
        <p:spPr>
          <a:xfrm>
            <a:off x="8977730" y="3201051"/>
            <a:ext cx="1594757" cy="5207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1800" dirty="0"/>
              <a:t>Forensics</a:t>
            </a:r>
          </a:p>
        </p:txBody>
      </p:sp>
      <p:sp>
        <p:nvSpPr>
          <p:cNvPr id="7" name="Content Placeholder 2">
            <a:extLst>
              <a:ext uri="{FF2B5EF4-FFF2-40B4-BE49-F238E27FC236}">
                <a16:creationId xmlns:a16="http://schemas.microsoft.com/office/drawing/2014/main" id="{C255D8B9-A56F-D104-AFC5-91B54939863F}"/>
              </a:ext>
            </a:extLst>
          </p:cNvPr>
          <p:cNvSpPr txBox="1">
            <a:spLocks/>
          </p:cNvSpPr>
          <p:nvPr/>
        </p:nvSpPr>
        <p:spPr>
          <a:xfrm>
            <a:off x="1603782" y="6025938"/>
            <a:ext cx="2709634" cy="615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1800" dirty="0"/>
              <a:t>Detecting inbreeding</a:t>
            </a:r>
          </a:p>
        </p:txBody>
      </p:sp>
      <p:sp>
        <p:nvSpPr>
          <p:cNvPr id="8" name="Content Placeholder 2">
            <a:extLst>
              <a:ext uri="{FF2B5EF4-FFF2-40B4-BE49-F238E27FC236}">
                <a16:creationId xmlns:a16="http://schemas.microsoft.com/office/drawing/2014/main" id="{0CAC9FBC-EDA5-694C-F39B-462E9C935C15}"/>
              </a:ext>
            </a:extLst>
          </p:cNvPr>
          <p:cNvSpPr txBox="1">
            <a:spLocks/>
          </p:cNvSpPr>
          <p:nvPr/>
        </p:nvSpPr>
        <p:spPr>
          <a:xfrm>
            <a:off x="4227680" y="6025938"/>
            <a:ext cx="4021485" cy="10064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1800" dirty="0"/>
              <a:t>Determining evolutionary relationships </a:t>
            </a:r>
          </a:p>
          <a:p>
            <a:pPr marL="0" indent="0">
              <a:buNone/>
            </a:pPr>
            <a:r>
              <a:rPr lang="en-NZ" sz="1600" dirty="0"/>
              <a:t>(e.g. Carla’s workshop this afternoon)</a:t>
            </a:r>
          </a:p>
        </p:txBody>
      </p:sp>
      <p:sp>
        <p:nvSpPr>
          <p:cNvPr id="9" name="Content Placeholder 2">
            <a:extLst>
              <a:ext uri="{FF2B5EF4-FFF2-40B4-BE49-F238E27FC236}">
                <a16:creationId xmlns:a16="http://schemas.microsoft.com/office/drawing/2014/main" id="{D21952E5-6F8B-BD4F-FB25-5DF56FC52666}"/>
              </a:ext>
            </a:extLst>
          </p:cNvPr>
          <p:cNvSpPr txBox="1">
            <a:spLocks/>
          </p:cNvSpPr>
          <p:nvPr/>
        </p:nvSpPr>
        <p:spPr>
          <a:xfrm>
            <a:off x="8159543" y="6044539"/>
            <a:ext cx="2713520" cy="60007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sz="2400" b="1" dirty="0"/>
              <a:t>Distinguishing species</a:t>
            </a:r>
          </a:p>
        </p:txBody>
      </p:sp>
      <p:pic>
        <p:nvPicPr>
          <p:cNvPr id="10" name="Picture 2" descr="colour palette for your project ...">
            <a:extLst>
              <a:ext uri="{FF2B5EF4-FFF2-40B4-BE49-F238E27FC236}">
                <a16:creationId xmlns:a16="http://schemas.microsoft.com/office/drawing/2014/main" id="{C50E1DA7-335B-2602-836D-9A42B2007B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871" y="5182223"/>
            <a:ext cx="3028950" cy="1514475"/>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a:extLst>
              <a:ext uri="{FF2B5EF4-FFF2-40B4-BE49-F238E27FC236}">
                <a16:creationId xmlns:a16="http://schemas.microsoft.com/office/drawing/2014/main" id="{AB499552-EF86-23C8-7078-3BDA511FF8F9}"/>
              </a:ext>
            </a:extLst>
          </p:cNvPr>
          <p:cNvGrpSpPr/>
          <p:nvPr/>
        </p:nvGrpSpPr>
        <p:grpSpPr>
          <a:xfrm>
            <a:off x="1603782" y="1059631"/>
            <a:ext cx="2171700" cy="2147094"/>
            <a:chOff x="1340274" y="1348931"/>
            <a:chExt cx="2171700" cy="2147094"/>
          </a:xfrm>
        </p:grpSpPr>
        <p:sp>
          <p:nvSpPr>
            <p:cNvPr id="4" name="Oval 3">
              <a:extLst>
                <a:ext uri="{FF2B5EF4-FFF2-40B4-BE49-F238E27FC236}">
                  <a16:creationId xmlns:a16="http://schemas.microsoft.com/office/drawing/2014/main" id="{FF01CD5C-E2EB-2B1F-ED8A-0CA0D3A1323F}"/>
                </a:ext>
              </a:extLst>
            </p:cNvPr>
            <p:cNvSpPr/>
            <p:nvPr/>
          </p:nvSpPr>
          <p:spPr>
            <a:xfrm>
              <a:off x="1340274" y="1348931"/>
              <a:ext cx="2171700" cy="2147094"/>
            </a:xfrm>
            <a:prstGeom prst="ellipse">
              <a:avLst/>
            </a:prstGeom>
            <a:solidFill>
              <a:srgbClr val="B7A5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19" name="Graphic 18">
              <a:extLst>
                <a:ext uri="{FF2B5EF4-FFF2-40B4-BE49-F238E27FC236}">
                  <a16:creationId xmlns:a16="http://schemas.microsoft.com/office/drawing/2014/main" id="{0FA6F54B-A4F4-2645-0CC8-5A4633CB78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46434" y="1690500"/>
              <a:ext cx="1471885" cy="1297255"/>
            </a:xfrm>
            <a:prstGeom prst="rect">
              <a:avLst/>
            </a:prstGeom>
          </p:spPr>
        </p:pic>
      </p:grpSp>
      <p:grpSp>
        <p:nvGrpSpPr>
          <p:cNvPr id="29" name="Group 28">
            <a:extLst>
              <a:ext uri="{FF2B5EF4-FFF2-40B4-BE49-F238E27FC236}">
                <a16:creationId xmlns:a16="http://schemas.microsoft.com/office/drawing/2014/main" id="{0AB06FF4-4A93-56F1-4DA9-E3620EBD7726}"/>
              </a:ext>
            </a:extLst>
          </p:cNvPr>
          <p:cNvGrpSpPr/>
          <p:nvPr/>
        </p:nvGrpSpPr>
        <p:grpSpPr>
          <a:xfrm>
            <a:off x="4976102" y="1053957"/>
            <a:ext cx="2171700" cy="2147094"/>
            <a:chOff x="4836617" y="1221122"/>
            <a:chExt cx="2171700" cy="2147094"/>
          </a:xfrm>
        </p:grpSpPr>
        <p:sp>
          <p:nvSpPr>
            <p:cNvPr id="13" name="Oval 12">
              <a:extLst>
                <a:ext uri="{FF2B5EF4-FFF2-40B4-BE49-F238E27FC236}">
                  <a16:creationId xmlns:a16="http://schemas.microsoft.com/office/drawing/2014/main" id="{8C0542BD-4CBA-2753-92E2-6DDE3378F1DF}"/>
                </a:ext>
              </a:extLst>
            </p:cNvPr>
            <p:cNvSpPr/>
            <p:nvPr/>
          </p:nvSpPr>
          <p:spPr>
            <a:xfrm>
              <a:off x="4836617" y="1221122"/>
              <a:ext cx="2171700" cy="2147094"/>
            </a:xfrm>
            <a:prstGeom prst="ellipse">
              <a:avLst/>
            </a:prstGeom>
            <a:solidFill>
              <a:srgbClr val="F4A5D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1" name="Graphic 20">
              <a:extLst>
                <a:ext uri="{FF2B5EF4-FFF2-40B4-BE49-F238E27FC236}">
                  <a16:creationId xmlns:a16="http://schemas.microsoft.com/office/drawing/2014/main" id="{3ACD373E-AFE1-136E-52B8-28FCE13D0A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452677" y="1830555"/>
              <a:ext cx="939579" cy="939577"/>
            </a:xfrm>
            <a:prstGeom prst="rect">
              <a:avLst/>
            </a:prstGeom>
          </p:spPr>
        </p:pic>
      </p:grpSp>
      <p:grpSp>
        <p:nvGrpSpPr>
          <p:cNvPr id="31" name="Group 30">
            <a:extLst>
              <a:ext uri="{FF2B5EF4-FFF2-40B4-BE49-F238E27FC236}">
                <a16:creationId xmlns:a16="http://schemas.microsoft.com/office/drawing/2014/main" id="{BD85C4FB-0C81-A6D2-DBA3-C374596EABE1}"/>
              </a:ext>
            </a:extLst>
          </p:cNvPr>
          <p:cNvGrpSpPr/>
          <p:nvPr/>
        </p:nvGrpSpPr>
        <p:grpSpPr>
          <a:xfrm>
            <a:off x="8358460" y="1053957"/>
            <a:ext cx="2171700" cy="2147094"/>
            <a:chOff x="8295283" y="1139657"/>
            <a:chExt cx="2171700" cy="2147094"/>
          </a:xfrm>
        </p:grpSpPr>
        <p:sp>
          <p:nvSpPr>
            <p:cNvPr id="14" name="Oval 13">
              <a:extLst>
                <a:ext uri="{FF2B5EF4-FFF2-40B4-BE49-F238E27FC236}">
                  <a16:creationId xmlns:a16="http://schemas.microsoft.com/office/drawing/2014/main" id="{1B2BFBF3-F0F7-C65E-A178-B0DC002351EA}"/>
                </a:ext>
              </a:extLst>
            </p:cNvPr>
            <p:cNvSpPr/>
            <p:nvPr/>
          </p:nvSpPr>
          <p:spPr>
            <a:xfrm>
              <a:off x="8295283" y="1139657"/>
              <a:ext cx="2171700" cy="2147094"/>
            </a:xfrm>
            <a:prstGeom prst="ellipse">
              <a:avLst/>
            </a:prstGeom>
            <a:solidFill>
              <a:srgbClr val="FAC9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3" name="Graphic 22">
              <a:extLst>
                <a:ext uri="{FF2B5EF4-FFF2-40B4-BE49-F238E27FC236}">
                  <a16:creationId xmlns:a16="http://schemas.microsoft.com/office/drawing/2014/main" id="{CE54E263-3D7D-F558-D450-E719F7BFEBC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914553" y="1623715"/>
              <a:ext cx="933160" cy="1213646"/>
            </a:xfrm>
            <a:prstGeom prst="rect">
              <a:avLst/>
            </a:prstGeom>
          </p:spPr>
        </p:pic>
      </p:grpSp>
      <p:grpSp>
        <p:nvGrpSpPr>
          <p:cNvPr id="1035" name="Group 1034">
            <a:extLst>
              <a:ext uri="{FF2B5EF4-FFF2-40B4-BE49-F238E27FC236}">
                <a16:creationId xmlns:a16="http://schemas.microsoft.com/office/drawing/2014/main" id="{CC85FB4C-40C7-2999-9950-D24E284DBED3}"/>
              </a:ext>
            </a:extLst>
          </p:cNvPr>
          <p:cNvGrpSpPr/>
          <p:nvPr/>
        </p:nvGrpSpPr>
        <p:grpSpPr>
          <a:xfrm>
            <a:off x="4959381" y="3808003"/>
            <a:ext cx="2171700" cy="2147094"/>
            <a:chOff x="4959381" y="3808003"/>
            <a:chExt cx="2171700" cy="2147094"/>
          </a:xfrm>
        </p:grpSpPr>
        <p:sp>
          <p:nvSpPr>
            <p:cNvPr id="16" name="Oval 15">
              <a:extLst>
                <a:ext uri="{FF2B5EF4-FFF2-40B4-BE49-F238E27FC236}">
                  <a16:creationId xmlns:a16="http://schemas.microsoft.com/office/drawing/2014/main" id="{129B99D0-94DE-F6AC-E0A7-89D5BA483B4D}"/>
                </a:ext>
              </a:extLst>
            </p:cNvPr>
            <p:cNvSpPr/>
            <p:nvPr/>
          </p:nvSpPr>
          <p:spPr>
            <a:xfrm>
              <a:off x="4959381" y="3808003"/>
              <a:ext cx="2171700" cy="2147094"/>
            </a:xfrm>
            <a:prstGeom prst="ellipse">
              <a:avLst/>
            </a:prstGeom>
            <a:solidFill>
              <a:srgbClr val="85D5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5" name="Graphic 24">
              <a:extLst>
                <a:ext uri="{FF2B5EF4-FFF2-40B4-BE49-F238E27FC236}">
                  <a16:creationId xmlns:a16="http://schemas.microsoft.com/office/drawing/2014/main" id="{10F5C54B-DB29-6D8B-82ED-88636622998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flipH="1">
              <a:off x="5320638" y="4156957"/>
              <a:ext cx="1449186" cy="1449186"/>
            </a:xfrm>
            <a:prstGeom prst="rect">
              <a:avLst/>
            </a:prstGeom>
          </p:spPr>
        </p:pic>
      </p:grpSp>
      <p:grpSp>
        <p:nvGrpSpPr>
          <p:cNvPr id="28" name="Group 27">
            <a:extLst>
              <a:ext uri="{FF2B5EF4-FFF2-40B4-BE49-F238E27FC236}">
                <a16:creationId xmlns:a16="http://schemas.microsoft.com/office/drawing/2014/main" id="{21FAE631-8E88-94D7-8CBC-5B2E3C764996}"/>
              </a:ext>
            </a:extLst>
          </p:cNvPr>
          <p:cNvGrpSpPr/>
          <p:nvPr/>
        </p:nvGrpSpPr>
        <p:grpSpPr>
          <a:xfrm>
            <a:off x="1603782" y="3808003"/>
            <a:ext cx="2171700" cy="2147094"/>
            <a:chOff x="1589331" y="4014603"/>
            <a:chExt cx="2171700" cy="2147094"/>
          </a:xfrm>
        </p:grpSpPr>
        <p:sp>
          <p:nvSpPr>
            <p:cNvPr id="15" name="Oval 14">
              <a:extLst>
                <a:ext uri="{FF2B5EF4-FFF2-40B4-BE49-F238E27FC236}">
                  <a16:creationId xmlns:a16="http://schemas.microsoft.com/office/drawing/2014/main" id="{83A3BEAF-4AEE-89C2-A10B-6FE5276332E7}"/>
                </a:ext>
              </a:extLst>
            </p:cNvPr>
            <p:cNvSpPr/>
            <p:nvPr/>
          </p:nvSpPr>
          <p:spPr>
            <a:xfrm>
              <a:off x="1589331" y="4014603"/>
              <a:ext cx="2171700" cy="2147094"/>
            </a:xfrm>
            <a:prstGeom prst="ellipse">
              <a:avLst/>
            </a:prstGeom>
            <a:solidFill>
              <a:srgbClr val="F691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7" name="Graphic 26">
              <a:extLst>
                <a:ext uri="{FF2B5EF4-FFF2-40B4-BE49-F238E27FC236}">
                  <a16:creationId xmlns:a16="http://schemas.microsoft.com/office/drawing/2014/main" id="{CC35F8DC-2AAC-F8FE-83EE-4F0A4C3EA86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098748" y="4608546"/>
              <a:ext cx="1085848" cy="1075792"/>
            </a:xfrm>
            <a:prstGeom prst="rect">
              <a:avLst/>
            </a:prstGeom>
          </p:spPr>
        </p:pic>
      </p:grpSp>
      <p:grpSp>
        <p:nvGrpSpPr>
          <p:cNvPr id="1034" name="Group 1033">
            <a:extLst>
              <a:ext uri="{FF2B5EF4-FFF2-40B4-BE49-F238E27FC236}">
                <a16:creationId xmlns:a16="http://schemas.microsoft.com/office/drawing/2014/main" id="{B6B3A49A-EAAF-24AF-D7F4-A0BF5143FD81}"/>
              </a:ext>
            </a:extLst>
          </p:cNvPr>
          <p:cNvGrpSpPr/>
          <p:nvPr/>
        </p:nvGrpSpPr>
        <p:grpSpPr>
          <a:xfrm>
            <a:off x="8358460" y="3809598"/>
            <a:ext cx="2171700" cy="2147094"/>
            <a:chOff x="8358460" y="3809598"/>
            <a:chExt cx="2171700" cy="2147094"/>
          </a:xfrm>
        </p:grpSpPr>
        <p:sp>
          <p:nvSpPr>
            <p:cNvPr id="17" name="Oval 16">
              <a:extLst>
                <a:ext uri="{FF2B5EF4-FFF2-40B4-BE49-F238E27FC236}">
                  <a16:creationId xmlns:a16="http://schemas.microsoft.com/office/drawing/2014/main" id="{59F3DA67-448F-9694-1B36-0C8B063B7646}"/>
                </a:ext>
              </a:extLst>
            </p:cNvPr>
            <p:cNvSpPr/>
            <p:nvPr/>
          </p:nvSpPr>
          <p:spPr>
            <a:xfrm>
              <a:off x="8358460" y="3809598"/>
              <a:ext cx="2171700" cy="2147094"/>
            </a:xfrm>
            <a:prstGeom prst="ellipse">
              <a:avLst/>
            </a:prstGeom>
            <a:solidFill>
              <a:srgbClr val="85AB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033" name="Graphic 1032">
              <a:extLst>
                <a:ext uri="{FF2B5EF4-FFF2-40B4-BE49-F238E27FC236}">
                  <a16:creationId xmlns:a16="http://schemas.microsoft.com/office/drawing/2014/main" id="{1DF86B54-B715-05D3-C004-F4D94D951BC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687728" y="4256028"/>
              <a:ext cx="1513164" cy="1216466"/>
            </a:xfrm>
            <a:prstGeom prst="rect">
              <a:avLst/>
            </a:prstGeom>
          </p:spPr>
        </p:pic>
      </p:grpSp>
    </p:spTree>
    <p:extLst>
      <p:ext uri="{BB962C8B-B14F-4D97-AF65-F5344CB8AC3E}">
        <p14:creationId xmlns:p14="http://schemas.microsoft.com/office/powerpoint/2010/main" val="389860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solidFill>
                  <a:srgbClr val="3278B3"/>
                </a:solidFill>
              </a:rPr>
              <a:t>Case study: genetics for seabird conservation</a:t>
            </a:r>
          </a:p>
        </p:txBody>
      </p:sp>
      <p:pic>
        <p:nvPicPr>
          <p:cNvPr id="1032" name="Picture 1031">
            <a:extLst>
              <a:ext uri="{FF2B5EF4-FFF2-40B4-BE49-F238E27FC236}">
                <a16:creationId xmlns:a16="http://schemas.microsoft.com/office/drawing/2014/main" id="{FE22D500-31DF-A1D8-5F65-A3A4F539202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7526" y="1690688"/>
            <a:ext cx="5676943" cy="3787775"/>
          </a:xfrm>
          <a:prstGeom prst="rect">
            <a:avLst/>
          </a:prstGeom>
          <a:noFill/>
          <a:ln>
            <a:noFill/>
          </a:ln>
        </p:spPr>
      </p:pic>
      <p:sp>
        <p:nvSpPr>
          <p:cNvPr id="1034" name="TextBox 1033">
            <a:extLst>
              <a:ext uri="{FF2B5EF4-FFF2-40B4-BE49-F238E27FC236}">
                <a16:creationId xmlns:a16="http://schemas.microsoft.com/office/drawing/2014/main" id="{418240CA-4096-64AC-9577-3D59B7A4A3D9}"/>
              </a:ext>
            </a:extLst>
          </p:cNvPr>
          <p:cNvSpPr txBox="1"/>
          <p:nvPr/>
        </p:nvSpPr>
        <p:spPr>
          <a:xfrm>
            <a:off x="2044700" y="5580977"/>
            <a:ext cx="7886700" cy="430887"/>
          </a:xfrm>
          <a:prstGeom prst="rect">
            <a:avLst/>
          </a:prstGeom>
          <a:noFill/>
        </p:spPr>
        <p:txBody>
          <a:bodyPr wrap="square">
            <a:spAutoFit/>
          </a:bodyPr>
          <a:lstStyle/>
          <a:p>
            <a:pPr marL="831215">
              <a:spcAft>
                <a:spcPts val="0"/>
              </a:spcAft>
            </a:pPr>
            <a:r>
              <a:rPr lang="en-NZ" sz="2200" b="1" i="1" kern="0" dirty="0">
                <a:solidFill>
                  <a:srgbClr val="3278B3"/>
                </a:solidFill>
                <a:effectLst/>
                <a:latin typeface="Calibri" panose="020F0502020204030204" pitchFamily="34" charset="0"/>
                <a:ea typeface="Calibri" panose="020F0502020204030204" pitchFamily="34" charset="0"/>
              </a:rPr>
              <a:t>Analysing DNA to identify seabirds in fisheries bycatch </a:t>
            </a:r>
            <a:endParaRPr lang="en-NZ" sz="2200" b="1" kern="0" dirty="0">
              <a:solidFill>
                <a:srgbClr val="3278B3"/>
              </a:solidFill>
              <a:effectLst/>
              <a:latin typeface="Calibri" panose="020F0502020204030204" pitchFamily="34" charset="0"/>
              <a:ea typeface="Calibri" panose="020F0502020204030204" pitchFamily="34" charset="0"/>
            </a:endParaRPr>
          </a:p>
        </p:txBody>
      </p:sp>
      <p:sp>
        <p:nvSpPr>
          <p:cNvPr id="4" name="TextBox 3">
            <a:extLst>
              <a:ext uri="{FF2B5EF4-FFF2-40B4-BE49-F238E27FC236}">
                <a16:creationId xmlns:a16="http://schemas.microsoft.com/office/drawing/2014/main" id="{25FEC0E8-7FA4-3DEB-03A9-E78A79D788D6}"/>
              </a:ext>
            </a:extLst>
          </p:cNvPr>
          <p:cNvSpPr txBox="1"/>
          <p:nvPr/>
        </p:nvSpPr>
        <p:spPr>
          <a:xfrm>
            <a:off x="-1869141" y="6552677"/>
            <a:ext cx="6094206" cy="276999"/>
          </a:xfrm>
          <a:prstGeom prst="rect">
            <a:avLst/>
          </a:prstGeom>
          <a:noFill/>
        </p:spPr>
        <p:txBody>
          <a:bodyPr wrap="square">
            <a:spAutoFit/>
          </a:bodyPr>
          <a:lstStyle/>
          <a:p>
            <a:pPr marL="990600" marR="1096645" algn="ctr">
              <a:spcAft>
                <a:spcPts val="0"/>
              </a:spcAft>
            </a:pPr>
            <a:r>
              <a:rPr lang="en-NZ" sz="1200" b="0" kern="0" dirty="0">
                <a:effectLst/>
                <a:latin typeface="Calibri" panose="020F0502020204030204" pitchFamily="34" charset="0"/>
                <a:ea typeface="Calibri" panose="020F0502020204030204" pitchFamily="34" charset="0"/>
              </a:rPr>
              <a:t>Photo: JJ Harrison, CC BY-SA 3.0</a:t>
            </a:r>
            <a:endParaRPr lang="en-NZ" sz="1200" b="1" kern="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243990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Why seabirds?</a:t>
            </a:r>
          </a:p>
        </p:txBody>
      </p:sp>
      <p:grpSp>
        <p:nvGrpSpPr>
          <p:cNvPr id="3" name="Group 2">
            <a:extLst>
              <a:ext uri="{FF2B5EF4-FFF2-40B4-BE49-F238E27FC236}">
                <a16:creationId xmlns:a16="http://schemas.microsoft.com/office/drawing/2014/main" id="{FE3B9CEA-7696-0A01-73A8-49C172630A68}"/>
              </a:ext>
            </a:extLst>
          </p:cNvPr>
          <p:cNvGrpSpPr/>
          <p:nvPr/>
        </p:nvGrpSpPr>
        <p:grpSpPr>
          <a:xfrm>
            <a:off x="1432962" y="1781473"/>
            <a:ext cx="2508682" cy="4417996"/>
            <a:chOff x="466745" y="1400627"/>
            <a:chExt cx="2508682" cy="4417996"/>
          </a:xfrm>
          <a:solidFill>
            <a:schemeClr val="bg1"/>
          </a:solidFill>
        </p:grpSpPr>
        <p:sp>
          <p:nvSpPr>
            <p:cNvPr id="4" name="Rectangle 3">
              <a:extLst>
                <a:ext uri="{FF2B5EF4-FFF2-40B4-BE49-F238E27FC236}">
                  <a16:creationId xmlns:a16="http://schemas.microsoft.com/office/drawing/2014/main" id="{C284F8C0-44A2-6E9B-A391-16B655714978}"/>
                </a:ext>
              </a:extLst>
            </p:cNvPr>
            <p:cNvSpPr/>
            <p:nvPr/>
          </p:nvSpPr>
          <p:spPr>
            <a:xfrm>
              <a:off x="466745" y="1400627"/>
              <a:ext cx="2508682" cy="4417996"/>
            </a:xfrm>
            <a:prstGeom prst="rect">
              <a:avLst/>
            </a:prstGeom>
            <a:grpFill/>
            <a:ln w="38100">
              <a:solidFill>
                <a:srgbClr val="002B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extBox 8">
              <a:extLst>
                <a:ext uri="{FF2B5EF4-FFF2-40B4-BE49-F238E27FC236}">
                  <a16:creationId xmlns:a16="http://schemas.microsoft.com/office/drawing/2014/main" id="{A87D5684-FEDF-A9D8-82B1-F5EF4DE739D4}"/>
                </a:ext>
              </a:extLst>
            </p:cNvPr>
            <p:cNvSpPr txBox="1"/>
            <p:nvPr/>
          </p:nvSpPr>
          <p:spPr>
            <a:xfrm>
              <a:off x="715246" y="1817481"/>
              <a:ext cx="2011680" cy="646331"/>
            </a:xfrm>
            <a:prstGeom prst="rect">
              <a:avLst/>
            </a:prstGeom>
            <a:grpFill/>
          </p:spPr>
          <p:txBody>
            <a:bodyPr wrap="square" rtlCol="0">
              <a:spAutoFit/>
            </a:bodyPr>
            <a:lstStyle/>
            <a:p>
              <a:pPr algn="ctr"/>
              <a:r>
                <a:rPr lang="mi-NZ" dirty="0">
                  <a:solidFill>
                    <a:srgbClr val="002B2F"/>
                  </a:solidFill>
                  <a:latin typeface="Bahnschrift" panose="020B0502040204020203" pitchFamily="34" charset="0"/>
                </a:rPr>
                <a:t>Aotearoa </a:t>
              </a:r>
              <a:r>
                <a:rPr lang="mi-NZ" dirty="0" err="1">
                  <a:solidFill>
                    <a:srgbClr val="002B2F"/>
                  </a:solidFill>
                  <a:latin typeface="Bahnschrift" panose="020B0502040204020203" pitchFamily="34" charset="0"/>
                </a:rPr>
                <a:t>is</a:t>
              </a:r>
              <a:r>
                <a:rPr lang="mi-NZ" dirty="0">
                  <a:solidFill>
                    <a:srgbClr val="002B2F"/>
                  </a:solidFill>
                  <a:latin typeface="Bahnschrift" panose="020B0502040204020203" pitchFamily="34" charset="0"/>
                </a:rPr>
                <a:t> </a:t>
              </a:r>
              <a:r>
                <a:rPr lang="mi-NZ" b="1" dirty="0" err="1">
                  <a:solidFill>
                    <a:srgbClr val="002B2F"/>
                  </a:solidFill>
                  <a:latin typeface="Bahnschrift" panose="020B0502040204020203" pitchFamily="34" charset="0"/>
                </a:rPr>
                <a:t>seabird</a:t>
              </a:r>
              <a:r>
                <a:rPr lang="mi-NZ" b="1" dirty="0">
                  <a:solidFill>
                    <a:srgbClr val="002B2F"/>
                  </a:solidFill>
                  <a:latin typeface="Bahnschrift" panose="020B0502040204020203" pitchFamily="34" charset="0"/>
                </a:rPr>
                <a:t> </a:t>
              </a:r>
              <a:r>
                <a:rPr lang="mi-NZ" b="1" dirty="0" err="1">
                  <a:solidFill>
                    <a:srgbClr val="002B2F"/>
                  </a:solidFill>
                  <a:latin typeface="Bahnschrift" panose="020B0502040204020203" pitchFamily="34" charset="0"/>
                </a:rPr>
                <a:t>capital</a:t>
              </a:r>
              <a:endParaRPr lang="en-NZ" b="1" dirty="0">
                <a:solidFill>
                  <a:srgbClr val="002B2F"/>
                </a:solidFill>
                <a:latin typeface="Bahnschrift" panose="020B0502040204020203" pitchFamily="34" charset="0"/>
              </a:endParaRPr>
            </a:p>
          </p:txBody>
        </p:sp>
      </p:grpSp>
      <p:grpSp>
        <p:nvGrpSpPr>
          <p:cNvPr id="5" name="Group 4">
            <a:extLst>
              <a:ext uri="{FF2B5EF4-FFF2-40B4-BE49-F238E27FC236}">
                <a16:creationId xmlns:a16="http://schemas.microsoft.com/office/drawing/2014/main" id="{B288AEFE-53DC-64F7-BA96-CD6332A760FD}"/>
              </a:ext>
            </a:extLst>
          </p:cNvPr>
          <p:cNvGrpSpPr/>
          <p:nvPr/>
        </p:nvGrpSpPr>
        <p:grpSpPr>
          <a:xfrm>
            <a:off x="4841659" y="1781473"/>
            <a:ext cx="2508682" cy="4417996"/>
            <a:chOff x="4841659" y="1781473"/>
            <a:chExt cx="2508682" cy="4417996"/>
          </a:xfrm>
        </p:grpSpPr>
        <p:sp>
          <p:nvSpPr>
            <p:cNvPr id="15" name="Rectangle 14">
              <a:extLst>
                <a:ext uri="{FF2B5EF4-FFF2-40B4-BE49-F238E27FC236}">
                  <a16:creationId xmlns:a16="http://schemas.microsoft.com/office/drawing/2014/main" id="{30D9A2B1-0E08-ACEE-6B09-7A42F4585D89}"/>
                </a:ext>
              </a:extLst>
            </p:cNvPr>
            <p:cNvSpPr/>
            <p:nvPr/>
          </p:nvSpPr>
          <p:spPr>
            <a:xfrm>
              <a:off x="4841659" y="1781473"/>
              <a:ext cx="2508682" cy="4417996"/>
            </a:xfrm>
            <a:prstGeom prst="rect">
              <a:avLst/>
            </a:prstGeom>
            <a:noFill/>
            <a:ln w="38100">
              <a:solidFill>
                <a:srgbClr val="002B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TextBox 15">
              <a:extLst>
                <a:ext uri="{FF2B5EF4-FFF2-40B4-BE49-F238E27FC236}">
                  <a16:creationId xmlns:a16="http://schemas.microsoft.com/office/drawing/2014/main" id="{DBB6B5E7-ACCE-F685-FD62-7D2E2C62BC2B}"/>
                </a:ext>
              </a:extLst>
            </p:cNvPr>
            <p:cNvSpPr txBox="1"/>
            <p:nvPr/>
          </p:nvSpPr>
          <p:spPr>
            <a:xfrm>
              <a:off x="5108191" y="4729629"/>
              <a:ext cx="2095500" cy="646331"/>
            </a:xfrm>
            <a:prstGeom prst="rect">
              <a:avLst/>
            </a:prstGeom>
            <a:noFill/>
          </p:spPr>
          <p:txBody>
            <a:bodyPr wrap="square" rtlCol="0">
              <a:spAutoFit/>
            </a:bodyPr>
            <a:lstStyle/>
            <a:p>
              <a:pPr algn="ctr"/>
              <a:r>
                <a:rPr lang="mi-NZ" b="1" dirty="0">
                  <a:solidFill>
                    <a:srgbClr val="002B2F"/>
                  </a:solidFill>
                  <a:latin typeface="Bahnschrift" panose="020B0502040204020203" pitchFamily="34" charset="0"/>
                </a:rPr>
                <a:t>Vulnerable </a:t>
              </a:r>
              <a:r>
                <a:rPr lang="mi-NZ" dirty="0">
                  <a:solidFill>
                    <a:srgbClr val="002B2F"/>
                  </a:solidFill>
                  <a:latin typeface="Bahnschrift" panose="020B0502040204020203" pitchFamily="34" charset="0"/>
                </a:rPr>
                <a:t>and highly</a:t>
              </a:r>
              <a:r>
                <a:rPr lang="mi-NZ" b="1" dirty="0">
                  <a:solidFill>
                    <a:srgbClr val="002B2F"/>
                  </a:solidFill>
                  <a:latin typeface="Bahnschrift" panose="020B0502040204020203" pitchFamily="34" charset="0"/>
                </a:rPr>
                <a:t> threatened</a:t>
              </a:r>
              <a:endParaRPr lang="en-NZ" b="1" dirty="0">
                <a:solidFill>
                  <a:srgbClr val="002B2F"/>
                </a:solidFill>
                <a:latin typeface="Bahnschrift" panose="020B0502040204020203" pitchFamily="34" charset="0"/>
              </a:endParaRPr>
            </a:p>
          </p:txBody>
        </p:sp>
        <p:pic>
          <p:nvPicPr>
            <p:cNvPr id="17" name="Graphic 16">
              <a:extLst>
                <a:ext uri="{FF2B5EF4-FFF2-40B4-BE49-F238E27FC236}">
                  <a16:creationId xmlns:a16="http://schemas.microsoft.com/office/drawing/2014/main" id="{D57A7D87-1381-088C-BE93-B12248378A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5696" y="2347138"/>
              <a:ext cx="1524000" cy="1504950"/>
            </a:xfrm>
            <a:prstGeom prst="rect">
              <a:avLst/>
            </a:prstGeom>
          </p:spPr>
        </p:pic>
      </p:grpSp>
      <p:grpSp>
        <p:nvGrpSpPr>
          <p:cNvPr id="18" name="Group 17">
            <a:extLst>
              <a:ext uri="{FF2B5EF4-FFF2-40B4-BE49-F238E27FC236}">
                <a16:creationId xmlns:a16="http://schemas.microsoft.com/office/drawing/2014/main" id="{15B0C379-18AF-6BB6-D35D-44A676C94043}"/>
              </a:ext>
            </a:extLst>
          </p:cNvPr>
          <p:cNvGrpSpPr/>
          <p:nvPr/>
        </p:nvGrpSpPr>
        <p:grpSpPr>
          <a:xfrm>
            <a:off x="8250356" y="1781473"/>
            <a:ext cx="2508682" cy="4417996"/>
            <a:chOff x="3365500" y="1400627"/>
            <a:chExt cx="2508682" cy="4417996"/>
          </a:xfrm>
          <a:noFill/>
        </p:grpSpPr>
        <p:sp>
          <p:nvSpPr>
            <p:cNvPr id="19" name="Rectangle 18">
              <a:extLst>
                <a:ext uri="{FF2B5EF4-FFF2-40B4-BE49-F238E27FC236}">
                  <a16:creationId xmlns:a16="http://schemas.microsoft.com/office/drawing/2014/main" id="{F9A998F9-49C0-DBD8-1643-AE3146301524}"/>
                </a:ext>
              </a:extLst>
            </p:cNvPr>
            <p:cNvSpPr/>
            <p:nvPr/>
          </p:nvSpPr>
          <p:spPr>
            <a:xfrm>
              <a:off x="3365500" y="1400627"/>
              <a:ext cx="2508682" cy="4417996"/>
            </a:xfrm>
            <a:prstGeom prst="rect">
              <a:avLst/>
            </a:prstGeom>
            <a:grpFill/>
            <a:ln w="38100">
              <a:solidFill>
                <a:srgbClr val="002B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TextBox 19">
              <a:extLst>
                <a:ext uri="{FF2B5EF4-FFF2-40B4-BE49-F238E27FC236}">
                  <a16:creationId xmlns:a16="http://schemas.microsoft.com/office/drawing/2014/main" id="{46DD3A98-E666-53A3-A1FD-CD0B7C065878}"/>
                </a:ext>
              </a:extLst>
            </p:cNvPr>
            <p:cNvSpPr txBox="1"/>
            <p:nvPr/>
          </p:nvSpPr>
          <p:spPr>
            <a:xfrm>
              <a:off x="3502776" y="1788146"/>
              <a:ext cx="2234130" cy="923330"/>
            </a:xfrm>
            <a:prstGeom prst="rect">
              <a:avLst/>
            </a:prstGeom>
            <a:grpFill/>
          </p:spPr>
          <p:txBody>
            <a:bodyPr wrap="square" rtlCol="0">
              <a:spAutoFit/>
            </a:bodyPr>
            <a:lstStyle/>
            <a:p>
              <a:pPr algn="ctr"/>
              <a:r>
                <a:rPr lang="mi-NZ" dirty="0">
                  <a:solidFill>
                    <a:srgbClr val="002B2F"/>
                  </a:solidFill>
                  <a:latin typeface="Bahnschrift" panose="020B0502040204020203" pitchFamily="34" charset="0"/>
                </a:rPr>
                <a:t>One of </a:t>
              </a:r>
              <a:r>
                <a:rPr lang="mi-NZ" dirty="0" err="1">
                  <a:solidFill>
                    <a:srgbClr val="002B2F"/>
                  </a:solidFill>
                  <a:latin typeface="Bahnschrift" panose="020B0502040204020203" pitchFamily="34" charset="0"/>
                </a:rPr>
                <a:t>biggest</a:t>
              </a:r>
              <a:r>
                <a:rPr lang="mi-NZ" dirty="0">
                  <a:solidFill>
                    <a:srgbClr val="002B2F"/>
                  </a:solidFill>
                  <a:latin typeface="Bahnschrift" panose="020B0502040204020203" pitchFamily="34" charset="0"/>
                </a:rPr>
                <a:t> </a:t>
              </a:r>
              <a:r>
                <a:rPr lang="mi-NZ" dirty="0" err="1">
                  <a:solidFill>
                    <a:srgbClr val="002B2F"/>
                  </a:solidFill>
                  <a:latin typeface="Bahnschrift" panose="020B0502040204020203" pitchFamily="34" charset="0"/>
                </a:rPr>
                <a:t>threats</a:t>
              </a:r>
              <a:r>
                <a:rPr lang="mi-NZ" dirty="0">
                  <a:solidFill>
                    <a:srgbClr val="002B2F"/>
                  </a:solidFill>
                  <a:latin typeface="Bahnschrift" panose="020B0502040204020203" pitchFamily="34" charset="0"/>
                </a:rPr>
                <a:t> </a:t>
              </a:r>
              <a:r>
                <a:rPr lang="mi-NZ" dirty="0" err="1">
                  <a:solidFill>
                    <a:srgbClr val="002B2F"/>
                  </a:solidFill>
                  <a:latin typeface="Bahnschrift" panose="020B0502040204020203" pitchFamily="34" charset="0"/>
                </a:rPr>
                <a:t>is</a:t>
              </a:r>
              <a:r>
                <a:rPr lang="mi-NZ" dirty="0">
                  <a:solidFill>
                    <a:srgbClr val="002B2F"/>
                  </a:solidFill>
                  <a:latin typeface="Bahnschrift" panose="020B0502040204020203" pitchFamily="34" charset="0"/>
                </a:rPr>
                <a:t> </a:t>
              </a:r>
              <a:r>
                <a:rPr lang="mi-NZ" b="1" dirty="0" err="1">
                  <a:solidFill>
                    <a:srgbClr val="002B2F"/>
                  </a:solidFill>
                  <a:latin typeface="Bahnschrift" panose="020B0502040204020203" pitchFamily="34" charset="0"/>
                </a:rPr>
                <a:t>fisheries</a:t>
              </a:r>
              <a:r>
                <a:rPr lang="mi-NZ" b="1" dirty="0">
                  <a:solidFill>
                    <a:srgbClr val="002B2F"/>
                  </a:solidFill>
                  <a:latin typeface="Bahnschrift" panose="020B0502040204020203" pitchFamily="34" charset="0"/>
                </a:rPr>
                <a:t> </a:t>
              </a:r>
              <a:r>
                <a:rPr lang="mi-NZ" b="1" dirty="0" err="1">
                  <a:solidFill>
                    <a:srgbClr val="002B2F"/>
                  </a:solidFill>
                  <a:latin typeface="Bahnschrift" panose="020B0502040204020203" pitchFamily="34" charset="0"/>
                </a:rPr>
                <a:t>bycatch</a:t>
              </a:r>
              <a:endParaRPr lang="en-NZ" b="1" dirty="0">
                <a:solidFill>
                  <a:srgbClr val="002B2F"/>
                </a:solidFill>
                <a:latin typeface="Bahnschrift" panose="020B0502040204020203" pitchFamily="34" charset="0"/>
              </a:endParaRPr>
            </a:p>
          </p:txBody>
        </p:sp>
      </p:grpSp>
      <p:pic>
        <p:nvPicPr>
          <p:cNvPr id="1031" name="Graphic 1030">
            <a:extLst>
              <a:ext uri="{FF2B5EF4-FFF2-40B4-BE49-F238E27FC236}">
                <a16:creationId xmlns:a16="http://schemas.microsoft.com/office/drawing/2014/main" id="{0B9F8898-54D4-69C0-4726-89C7F81A37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55447" y="3254568"/>
            <a:ext cx="1298500" cy="2211826"/>
          </a:xfrm>
          <a:prstGeom prst="rect">
            <a:avLst/>
          </a:prstGeom>
        </p:spPr>
      </p:pic>
      <p:pic>
        <p:nvPicPr>
          <p:cNvPr id="11" name="Graphic 10">
            <a:extLst>
              <a:ext uri="{FF2B5EF4-FFF2-40B4-BE49-F238E27FC236}">
                <a16:creationId xmlns:a16="http://schemas.microsoft.com/office/drawing/2014/main" id="{C8F9E22C-2B31-51A9-E71C-44A32AF68DC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73714" y="2989294"/>
            <a:ext cx="1424379" cy="3065538"/>
          </a:xfrm>
          <a:prstGeom prst="rect">
            <a:avLst/>
          </a:prstGeom>
        </p:spPr>
      </p:pic>
    </p:spTree>
    <p:extLst>
      <p:ext uri="{BB962C8B-B14F-4D97-AF65-F5344CB8AC3E}">
        <p14:creationId xmlns:p14="http://schemas.microsoft.com/office/powerpoint/2010/main" val="333617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Seabird bycatch identification</a:t>
            </a:r>
          </a:p>
        </p:txBody>
      </p:sp>
      <p:pic>
        <p:nvPicPr>
          <p:cNvPr id="4" name="Picture 14" descr="File:Northern Royal Albatross - Kaikorua - New Zealand (39039196692).jpg">
            <a:extLst>
              <a:ext uri="{FF2B5EF4-FFF2-40B4-BE49-F238E27FC236}">
                <a16:creationId xmlns:a16="http://schemas.microsoft.com/office/drawing/2014/main" id="{3CC1F3EE-92C8-DABB-3510-EBC2CBC5584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926"/>
          <a:stretch/>
        </p:blipFill>
        <p:spPr bwMode="auto">
          <a:xfrm>
            <a:off x="1118658" y="2794000"/>
            <a:ext cx="2503938" cy="1586072"/>
          </a:xfrm>
          <a:prstGeom prst="ellipse">
            <a:avLst/>
          </a:prstGeom>
          <a:ln w="63500" cap="rnd">
            <a:noFill/>
          </a:ln>
          <a:effectLst>
            <a:outerShdw blurRad="381000" dist="292100" dir="5400000" sx="-80000" sy="-18000" rotWithShape="0">
              <a:srgbClr val="000000">
                <a:alpha val="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8" name="Picture 16" descr="Wandering albatross. | Diomedea exulans Linnaeus, Wandering … | Flickr">
            <a:extLst>
              <a:ext uri="{FF2B5EF4-FFF2-40B4-BE49-F238E27FC236}">
                <a16:creationId xmlns:a16="http://schemas.microsoft.com/office/drawing/2014/main" id="{94A3D718-B962-3686-0AA1-7410F8F616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5455" y="2794000"/>
            <a:ext cx="2541738" cy="1610016"/>
          </a:xfrm>
          <a:prstGeom prst="ellipse">
            <a:avLst/>
          </a:prstGeom>
          <a:ln w="63500" cap="rnd">
            <a:noFill/>
          </a:ln>
          <a:effectLst>
            <a:outerShdw blurRad="381000" dist="292100" dir="5400000" sx="-80000" sy="-18000" rotWithShape="0">
              <a:srgbClr val="000000">
                <a:alpha val="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AAFA062-BF2D-9C58-59A5-83B35451B768}"/>
              </a:ext>
            </a:extLst>
          </p:cNvPr>
          <p:cNvSpPr txBox="1"/>
          <p:nvPr/>
        </p:nvSpPr>
        <p:spPr>
          <a:xfrm>
            <a:off x="1167799" y="4354141"/>
            <a:ext cx="2610439" cy="338554"/>
          </a:xfrm>
          <a:prstGeom prst="rect">
            <a:avLst/>
          </a:prstGeom>
          <a:noFill/>
        </p:spPr>
        <p:txBody>
          <a:bodyPr wrap="square" rtlCol="0">
            <a:spAutoFit/>
          </a:bodyPr>
          <a:lstStyle/>
          <a:p>
            <a:r>
              <a:rPr lang="mi-NZ" sz="1600" dirty="0">
                <a:latin typeface="Bahnschrift" panose="020B0502040204020203" pitchFamily="34" charset="0"/>
              </a:rPr>
              <a:t>Northern royal albatross</a:t>
            </a:r>
            <a:endParaRPr lang="en-NZ" sz="1600" dirty="0">
              <a:latin typeface="Bahnschrift" panose="020B0502040204020203" pitchFamily="34" charset="0"/>
            </a:endParaRPr>
          </a:p>
        </p:txBody>
      </p:sp>
      <p:sp>
        <p:nvSpPr>
          <p:cNvPr id="10" name="TextBox 9">
            <a:extLst>
              <a:ext uri="{FF2B5EF4-FFF2-40B4-BE49-F238E27FC236}">
                <a16:creationId xmlns:a16="http://schemas.microsoft.com/office/drawing/2014/main" id="{6300B667-6189-7812-F7AA-C5D09C609F60}"/>
              </a:ext>
            </a:extLst>
          </p:cNvPr>
          <p:cNvSpPr txBox="1"/>
          <p:nvPr/>
        </p:nvSpPr>
        <p:spPr>
          <a:xfrm>
            <a:off x="4859804" y="4354141"/>
            <a:ext cx="2610440" cy="338554"/>
          </a:xfrm>
          <a:prstGeom prst="rect">
            <a:avLst/>
          </a:prstGeom>
          <a:noFill/>
        </p:spPr>
        <p:txBody>
          <a:bodyPr wrap="square" rtlCol="0">
            <a:spAutoFit/>
          </a:bodyPr>
          <a:lstStyle/>
          <a:p>
            <a:r>
              <a:rPr lang="mi-NZ" sz="1600" dirty="0">
                <a:latin typeface="Bahnschrift" panose="020B0502040204020203" pitchFamily="34" charset="0"/>
              </a:rPr>
              <a:t>Southern royal albatross</a:t>
            </a:r>
            <a:endParaRPr lang="en-NZ" sz="1600" dirty="0">
              <a:latin typeface="Bahnschrift" panose="020B0502040204020203" pitchFamily="34" charset="0"/>
            </a:endParaRPr>
          </a:p>
        </p:txBody>
      </p:sp>
      <p:sp>
        <p:nvSpPr>
          <p:cNvPr id="11" name="TextBox 10">
            <a:extLst>
              <a:ext uri="{FF2B5EF4-FFF2-40B4-BE49-F238E27FC236}">
                <a16:creationId xmlns:a16="http://schemas.microsoft.com/office/drawing/2014/main" id="{49C7D325-2B44-4289-0396-D3307C5AE8F0}"/>
              </a:ext>
            </a:extLst>
          </p:cNvPr>
          <p:cNvSpPr txBox="1"/>
          <p:nvPr/>
        </p:nvSpPr>
        <p:spPr>
          <a:xfrm>
            <a:off x="8869443" y="4345172"/>
            <a:ext cx="2233762" cy="347523"/>
          </a:xfrm>
          <a:prstGeom prst="rect">
            <a:avLst/>
          </a:prstGeom>
          <a:noFill/>
        </p:spPr>
        <p:txBody>
          <a:bodyPr wrap="square" rtlCol="0">
            <a:spAutoFit/>
          </a:bodyPr>
          <a:lstStyle/>
          <a:p>
            <a:r>
              <a:rPr lang="mi-NZ" sz="1600" dirty="0">
                <a:latin typeface="Bahnschrift" panose="020B0502040204020203" pitchFamily="34" charset="0"/>
              </a:rPr>
              <a:t>Wandering albatross</a:t>
            </a:r>
            <a:endParaRPr lang="en-NZ" sz="1600" dirty="0">
              <a:latin typeface="Bahnschrift" panose="020B0502040204020203" pitchFamily="34" charset="0"/>
            </a:endParaRPr>
          </a:p>
        </p:txBody>
      </p:sp>
      <p:sp>
        <p:nvSpPr>
          <p:cNvPr id="5" name="TextBox 4">
            <a:extLst>
              <a:ext uri="{FF2B5EF4-FFF2-40B4-BE49-F238E27FC236}">
                <a16:creationId xmlns:a16="http://schemas.microsoft.com/office/drawing/2014/main" id="{6462199A-FAA9-11B2-BFEE-C7C1FF9079F8}"/>
              </a:ext>
            </a:extLst>
          </p:cNvPr>
          <p:cNvSpPr txBox="1"/>
          <p:nvPr/>
        </p:nvSpPr>
        <p:spPr>
          <a:xfrm>
            <a:off x="89043" y="6492875"/>
            <a:ext cx="8743343" cy="276999"/>
          </a:xfrm>
          <a:prstGeom prst="rect">
            <a:avLst/>
          </a:prstGeom>
          <a:noFill/>
        </p:spPr>
        <p:txBody>
          <a:bodyPr wrap="square" rtlCol="0">
            <a:spAutoFit/>
          </a:bodyPr>
          <a:lstStyle/>
          <a:p>
            <a:r>
              <a:rPr lang="mi-NZ" sz="1200" dirty="0" err="1">
                <a:latin typeface="Bahnschrift" panose="020B0502040204020203" pitchFamily="34" charset="0"/>
              </a:rPr>
              <a:t>Photos</a:t>
            </a:r>
            <a:r>
              <a:rPr lang="mi-NZ" sz="1200" dirty="0">
                <a:latin typeface="Bahnschrift" panose="020B0502040204020203" pitchFamily="34" charset="0"/>
              </a:rPr>
              <a:t>: </a:t>
            </a:r>
            <a:r>
              <a:rPr lang="mi-NZ" sz="1200" dirty="0" err="1">
                <a:latin typeface="Bahnschrift" panose="020B0502040204020203" pitchFamily="34" charset="0"/>
              </a:rPr>
              <a:t>Francesco</a:t>
            </a:r>
            <a:r>
              <a:rPr lang="mi-NZ" sz="1200" dirty="0">
                <a:latin typeface="Bahnschrift" panose="020B0502040204020203" pitchFamily="34" charset="0"/>
              </a:rPr>
              <a:t> </a:t>
            </a:r>
            <a:r>
              <a:rPr lang="mi-NZ" sz="1200" dirty="0" err="1">
                <a:latin typeface="Bahnschrift" panose="020B0502040204020203" pitchFamily="34" charset="0"/>
              </a:rPr>
              <a:t>Veronesi</a:t>
            </a:r>
            <a:r>
              <a:rPr lang="mi-NZ" sz="1200" dirty="0">
                <a:latin typeface="Bahnschrift" panose="020B0502040204020203" pitchFamily="34" charset="0"/>
              </a:rPr>
              <a:t>, CC BY-SA 2.0; JJ </a:t>
            </a:r>
            <a:r>
              <a:rPr lang="mi-NZ" sz="1200" dirty="0" err="1">
                <a:latin typeface="Bahnschrift" panose="020B0502040204020203" pitchFamily="34" charset="0"/>
              </a:rPr>
              <a:t>Harrison</a:t>
            </a:r>
            <a:r>
              <a:rPr lang="mi-NZ" sz="1200" dirty="0">
                <a:latin typeface="Bahnschrift" panose="020B0502040204020203" pitchFamily="34" charset="0"/>
              </a:rPr>
              <a:t>, CC BY-SA 3.0; </a:t>
            </a:r>
            <a:r>
              <a:rPr lang="mi-NZ" sz="1200" dirty="0" err="1">
                <a:latin typeface="Bahnschrift" panose="020B0502040204020203" pitchFamily="34" charset="0"/>
              </a:rPr>
              <a:t>Bernard</a:t>
            </a:r>
            <a:r>
              <a:rPr lang="mi-NZ" sz="1200" dirty="0">
                <a:latin typeface="Bahnschrift" panose="020B0502040204020203" pitchFamily="34" charset="0"/>
              </a:rPr>
              <a:t> </a:t>
            </a:r>
            <a:r>
              <a:rPr lang="mi-NZ" sz="1200" dirty="0" err="1">
                <a:latin typeface="Bahnschrift" panose="020B0502040204020203" pitchFamily="34" charset="0"/>
              </a:rPr>
              <a:t>Spragg</a:t>
            </a:r>
            <a:r>
              <a:rPr lang="mi-NZ" sz="1200" dirty="0">
                <a:latin typeface="Bahnschrift" panose="020B0502040204020203" pitchFamily="34" charset="0"/>
              </a:rPr>
              <a:t>, PDM 1.0   </a:t>
            </a:r>
            <a:endParaRPr lang="en-NZ" sz="1200" dirty="0">
              <a:latin typeface="Bahnschrift" panose="020B0502040204020203" pitchFamily="34" charset="0"/>
            </a:endParaRPr>
          </a:p>
        </p:txBody>
      </p:sp>
      <p:pic>
        <p:nvPicPr>
          <p:cNvPr id="1026" name="Picture 2" descr="undefined">
            <a:extLst>
              <a:ext uri="{FF2B5EF4-FFF2-40B4-BE49-F238E27FC236}">
                <a16:creationId xmlns:a16="http://schemas.microsoft.com/office/drawing/2014/main" id="{97B8D684-1486-17B5-E267-D33344EC17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0063" y="2752912"/>
            <a:ext cx="2503938" cy="1668247"/>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29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7867F-89A7-7A0B-0302-AA5E852383E6}"/>
              </a:ext>
            </a:extLst>
          </p:cNvPr>
          <p:cNvSpPr>
            <a:spLocks noGrp="1"/>
          </p:cNvSpPr>
          <p:nvPr>
            <p:ph type="title"/>
          </p:nvPr>
        </p:nvSpPr>
        <p:spPr/>
        <p:txBody>
          <a:bodyPr/>
          <a:lstStyle/>
          <a:p>
            <a:r>
              <a:rPr lang="en-NZ" dirty="0"/>
              <a:t>Differences in DNA sequence can be used to identify individuals </a:t>
            </a:r>
          </a:p>
        </p:txBody>
      </p:sp>
      <p:pic>
        <p:nvPicPr>
          <p:cNvPr id="7" name="Picture 2" descr="colour palette for your project ...">
            <a:extLst>
              <a:ext uri="{FF2B5EF4-FFF2-40B4-BE49-F238E27FC236}">
                <a16:creationId xmlns:a16="http://schemas.microsoft.com/office/drawing/2014/main" id="{180238E4-0461-DA39-509B-73BC9E66E1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4725" y="2540184"/>
            <a:ext cx="3028950" cy="15144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B7F2758-F155-6453-617C-D9B2F9CAAF53}"/>
              </a:ext>
            </a:extLst>
          </p:cNvPr>
          <p:cNvSpPr txBox="1"/>
          <p:nvPr/>
        </p:nvSpPr>
        <p:spPr>
          <a:xfrm>
            <a:off x="5504003" y="2680909"/>
            <a:ext cx="2667000" cy="461665"/>
          </a:xfrm>
          <a:prstGeom prst="rect">
            <a:avLst/>
          </a:prstGeom>
          <a:noFill/>
        </p:spPr>
        <p:txBody>
          <a:bodyPr wrap="square" rtlCol="0">
            <a:spAutoFit/>
          </a:bodyPr>
          <a:lstStyle/>
          <a:p>
            <a:r>
              <a:rPr lang="mi-NZ" sz="2400" dirty="0" err="1">
                <a:latin typeface="Bahnschrift" panose="020B0502040204020203" pitchFamily="34" charset="0"/>
              </a:rPr>
              <a:t>Species</a:t>
            </a:r>
            <a:r>
              <a:rPr lang="mi-NZ" sz="2400" dirty="0">
                <a:latin typeface="Bahnschrift" panose="020B0502040204020203" pitchFamily="34" charset="0"/>
              </a:rPr>
              <a:t> X</a:t>
            </a:r>
            <a:endParaRPr lang="en-NZ" sz="2400" dirty="0">
              <a:latin typeface="Bahnschrift" panose="020B0502040204020203" pitchFamily="34" charset="0"/>
            </a:endParaRPr>
          </a:p>
        </p:txBody>
      </p:sp>
      <p:sp>
        <p:nvSpPr>
          <p:cNvPr id="5" name="TextBox 4">
            <a:extLst>
              <a:ext uri="{FF2B5EF4-FFF2-40B4-BE49-F238E27FC236}">
                <a16:creationId xmlns:a16="http://schemas.microsoft.com/office/drawing/2014/main" id="{67FB7810-1908-3F34-81BD-153974A6333A}"/>
              </a:ext>
            </a:extLst>
          </p:cNvPr>
          <p:cNvSpPr txBox="1"/>
          <p:nvPr/>
        </p:nvSpPr>
        <p:spPr>
          <a:xfrm>
            <a:off x="5504003" y="4771272"/>
            <a:ext cx="2667000" cy="461665"/>
          </a:xfrm>
          <a:prstGeom prst="rect">
            <a:avLst/>
          </a:prstGeom>
          <a:noFill/>
        </p:spPr>
        <p:txBody>
          <a:bodyPr wrap="square" rtlCol="0">
            <a:spAutoFit/>
          </a:bodyPr>
          <a:lstStyle/>
          <a:p>
            <a:r>
              <a:rPr lang="mi-NZ" sz="2400" dirty="0" err="1">
                <a:latin typeface="Bahnschrift" panose="020B0502040204020203" pitchFamily="34" charset="0"/>
              </a:rPr>
              <a:t>Species</a:t>
            </a:r>
            <a:r>
              <a:rPr lang="mi-NZ" sz="2400" dirty="0">
                <a:latin typeface="Bahnschrift" panose="020B0502040204020203" pitchFamily="34" charset="0"/>
              </a:rPr>
              <a:t> Y</a:t>
            </a:r>
            <a:endParaRPr lang="en-NZ" sz="2400" dirty="0">
              <a:latin typeface="Bahnschrift" panose="020B0502040204020203" pitchFamily="34" charset="0"/>
            </a:endParaRPr>
          </a:p>
        </p:txBody>
      </p:sp>
      <p:cxnSp>
        <p:nvCxnSpPr>
          <p:cNvPr id="9" name="Straight Arrow Connector 8">
            <a:extLst>
              <a:ext uri="{FF2B5EF4-FFF2-40B4-BE49-F238E27FC236}">
                <a16:creationId xmlns:a16="http://schemas.microsoft.com/office/drawing/2014/main" id="{C5A64EE3-7B78-A7C7-DB37-DD20DCA754CF}"/>
              </a:ext>
            </a:extLst>
          </p:cNvPr>
          <p:cNvCxnSpPr>
            <a:cxnSpLocks/>
          </p:cNvCxnSpPr>
          <p:nvPr/>
        </p:nvCxnSpPr>
        <p:spPr>
          <a:xfrm>
            <a:off x="7741004" y="2895784"/>
            <a:ext cx="121689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49B5365-780F-FD62-391F-579AFD0AF961}"/>
              </a:ext>
            </a:extLst>
          </p:cNvPr>
          <p:cNvCxnSpPr>
            <a:cxnSpLocks/>
          </p:cNvCxnSpPr>
          <p:nvPr/>
        </p:nvCxnSpPr>
        <p:spPr>
          <a:xfrm>
            <a:off x="7741003" y="5036670"/>
            <a:ext cx="121689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2" descr="6 Lessons on Innovation From the History of the Barcode | Inc.com">
            <a:extLst>
              <a:ext uri="{FF2B5EF4-FFF2-40B4-BE49-F238E27FC236}">
                <a16:creationId xmlns:a16="http://schemas.microsoft.com/office/drawing/2014/main" id="{3EA9B834-2686-D685-941E-35DC6C40B7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9611664" y="2281104"/>
            <a:ext cx="2185528" cy="12293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The original Barcode Scanner app is getting review-bombed with malware  accusations - The Verge">
            <a:extLst>
              <a:ext uri="{FF2B5EF4-FFF2-40B4-BE49-F238E27FC236}">
                <a16:creationId xmlns:a16="http://schemas.microsoft.com/office/drawing/2014/main" id="{D1D06325-8A32-10BF-362C-891ADFD92B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0819"/>
          <a:stretch/>
        </p:blipFill>
        <p:spPr bwMode="auto">
          <a:xfrm>
            <a:off x="9442215" y="4370383"/>
            <a:ext cx="2524426" cy="133257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8BCDBC1-6268-774E-66BC-35A6EBDAC663}"/>
              </a:ext>
            </a:extLst>
          </p:cNvPr>
          <p:cNvSpPr txBox="1"/>
          <p:nvPr/>
        </p:nvSpPr>
        <p:spPr>
          <a:xfrm>
            <a:off x="1065019" y="4171108"/>
            <a:ext cx="4688082" cy="2123658"/>
          </a:xfrm>
          <a:prstGeom prst="rect">
            <a:avLst/>
          </a:prstGeom>
          <a:noFill/>
        </p:spPr>
        <p:txBody>
          <a:bodyPr wrap="square" rtlCol="0">
            <a:spAutoFit/>
          </a:bodyPr>
          <a:lstStyle/>
          <a:p>
            <a:r>
              <a:rPr lang="mi-NZ" sz="2200" dirty="0">
                <a:latin typeface="Courier New" panose="02070309020205020404" pitchFamily="49" charset="0"/>
                <a:cs typeface="Courier New" panose="02070309020205020404" pitchFamily="49" charset="0"/>
              </a:rPr>
              <a:t>...A T </a:t>
            </a:r>
            <a:r>
              <a:rPr lang="mi-NZ" sz="2200" b="1" dirty="0">
                <a:solidFill>
                  <a:srgbClr val="70AD47"/>
                </a:solidFill>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FF0000"/>
                </a:solidFill>
                <a:latin typeface="Courier New" panose="02070309020205020404" pitchFamily="49" charset="0"/>
                <a:cs typeface="Courier New" panose="02070309020205020404" pitchFamily="49" charset="0"/>
              </a:rPr>
              <a:t>-</a:t>
            </a:r>
            <a:r>
              <a:rPr lang="mi-NZ" sz="2200" dirty="0">
                <a:latin typeface="Courier New" panose="02070309020205020404" pitchFamily="49" charset="0"/>
                <a:cs typeface="Courier New" panose="02070309020205020404" pitchFamily="49" charset="0"/>
              </a:rPr>
              <a:t> T A...</a:t>
            </a:r>
          </a:p>
          <a:p>
            <a:r>
              <a:rPr lang="mi-NZ" sz="2200" dirty="0">
                <a:latin typeface="Courier New" panose="02070309020205020404" pitchFamily="49" charset="0"/>
                <a:cs typeface="Courier New" panose="02070309020205020404" pitchFamily="49" charset="0"/>
              </a:rPr>
              <a:t>...A T </a:t>
            </a:r>
            <a:r>
              <a:rPr lang="mi-NZ" sz="2200" b="1" dirty="0">
                <a:solidFill>
                  <a:srgbClr val="70AD47"/>
                </a:solidFill>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FF0000"/>
                </a:solidFill>
                <a:latin typeface="Courier New" panose="02070309020205020404" pitchFamily="49" charset="0"/>
                <a:cs typeface="Courier New" panose="02070309020205020404" pitchFamily="49" charset="0"/>
              </a:rPr>
              <a:t>-</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70AD47"/>
                </a:solidFill>
                <a:latin typeface="Courier New" panose="02070309020205020404" pitchFamily="49" charset="0"/>
                <a:cs typeface="Courier New" panose="02070309020205020404" pitchFamily="49" charset="0"/>
              </a:rPr>
              <a:t>A</a:t>
            </a:r>
            <a:r>
              <a:rPr lang="mi-NZ" sz="2200" b="1" dirty="0">
                <a:solidFill>
                  <a:srgbClr val="FF0000"/>
                </a:solidFill>
                <a:latin typeface="Courier New" panose="02070309020205020404" pitchFamily="49" charset="0"/>
                <a:cs typeface="Courier New" panose="02070309020205020404" pitchFamily="49" charset="0"/>
              </a:rPr>
              <a:t> </a:t>
            </a:r>
            <a:r>
              <a:rPr lang="mi-NZ" sz="2200" dirty="0">
                <a:latin typeface="Courier New" panose="02070309020205020404" pitchFamily="49" charset="0"/>
                <a:cs typeface="Courier New" panose="02070309020205020404" pitchFamily="49" charset="0"/>
              </a:rPr>
              <a:t>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FF0000"/>
                </a:solidFill>
                <a:latin typeface="Courier New" panose="02070309020205020404" pitchFamily="49" charset="0"/>
                <a:cs typeface="Courier New" panose="02070309020205020404" pitchFamily="49" charset="0"/>
              </a:rPr>
              <a:t>-</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70AD47"/>
                </a:solidFill>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C G T A </a:t>
            </a:r>
            <a:r>
              <a:rPr lang="mi-NZ" sz="2200" b="1" dirty="0">
                <a:solidFill>
                  <a:srgbClr val="FF0000"/>
                </a:solidFill>
                <a:latin typeface="Courier New" panose="02070309020205020404" pitchFamily="49" charset="0"/>
                <a:cs typeface="Courier New" panose="02070309020205020404" pitchFamily="49" charset="0"/>
              </a:rPr>
              <a:t>-</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70AD47"/>
                </a:solidFill>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FF0000"/>
                </a:solidFill>
                <a:latin typeface="Courier New" panose="02070309020205020404" pitchFamily="49" charset="0"/>
                <a:cs typeface="Courier New" panose="02070309020205020404" pitchFamily="49" charset="0"/>
              </a:rPr>
              <a:t>-</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endParaRPr lang="en-NZ" sz="2200" dirty="0"/>
          </a:p>
        </p:txBody>
      </p:sp>
      <p:sp>
        <p:nvSpPr>
          <p:cNvPr id="15" name="TextBox 14">
            <a:extLst>
              <a:ext uri="{FF2B5EF4-FFF2-40B4-BE49-F238E27FC236}">
                <a16:creationId xmlns:a16="http://schemas.microsoft.com/office/drawing/2014/main" id="{45B1A162-270F-BAB4-12B6-F423D130EDAE}"/>
              </a:ext>
            </a:extLst>
          </p:cNvPr>
          <p:cNvSpPr txBox="1"/>
          <p:nvPr/>
        </p:nvSpPr>
        <p:spPr>
          <a:xfrm>
            <a:off x="1065019" y="2005705"/>
            <a:ext cx="4868983" cy="2123658"/>
          </a:xfrm>
          <a:prstGeom prst="rect">
            <a:avLst/>
          </a:prstGeom>
          <a:noFill/>
        </p:spPr>
        <p:txBody>
          <a:bodyPr wrap="square" rtlCol="0">
            <a:spAutoFit/>
          </a:bodyPr>
          <a:lstStyle/>
          <a:p>
            <a:r>
              <a:rPr lang="mi-NZ" sz="2200" dirty="0">
                <a:latin typeface="Courier New" panose="02070309020205020404" pitchFamily="49" charset="0"/>
                <a:cs typeface="Courier New" panose="02070309020205020404" pitchFamily="49" charset="0"/>
              </a:rPr>
              <a:t>...A T </a:t>
            </a:r>
            <a:r>
              <a:rPr lang="mi-NZ" sz="2200" b="1" dirty="0">
                <a:solidFill>
                  <a:srgbClr val="3278B3"/>
                </a:solidFill>
                <a:latin typeface="Courier New" panose="02070309020205020404" pitchFamily="49" charset="0"/>
                <a:cs typeface="Courier New" panose="02070309020205020404" pitchFamily="49" charset="0"/>
              </a:rPr>
              <a:t>G</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ED9222"/>
                </a:solidFill>
                <a:latin typeface="Courier New" panose="02070309020205020404" pitchFamily="49" charset="0"/>
                <a:cs typeface="Courier New" panose="02070309020205020404" pitchFamily="49" charset="0"/>
              </a:rPr>
              <a:t>C</a:t>
            </a:r>
            <a:r>
              <a:rPr lang="mi-NZ" sz="2200" dirty="0">
                <a:latin typeface="Courier New" panose="02070309020205020404" pitchFamily="49" charset="0"/>
                <a:cs typeface="Courier New" panose="02070309020205020404" pitchFamily="49" charset="0"/>
              </a:rPr>
              <a:t> T A...</a:t>
            </a:r>
          </a:p>
          <a:p>
            <a:r>
              <a:rPr lang="mi-NZ" sz="2200" dirty="0">
                <a:latin typeface="Courier New" panose="02070309020205020404" pitchFamily="49" charset="0"/>
                <a:cs typeface="Courier New" panose="02070309020205020404" pitchFamily="49" charset="0"/>
              </a:rPr>
              <a:t>...A T </a:t>
            </a:r>
            <a:r>
              <a:rPr lang="mi-NZ" sz="2200" b="1" dirty="0">
                <a:solidFill>
                  <a:srgbClr val="3278B3"/>
                </a:solidFill>
                <a:latin typeface="Courier New" panose="02070309020205020404" pitchFamily="49" charset="0"/>
                <a:cs typeface="Courier New" panose="02070309020205020404" pitchFamily="49" charset="0"/>
              </a:rPr>
              <a:t>G</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ED9222"/>
                </a:solidFill>
                <a:latin typeface="Courier New" panose="02070309020205020404" pitchFamily="49" charset="0"/>
                <a:cs typeface="Courier New" panose="02070309020205020404" pitchFamily="49" charset="0"/>
              </a:rPr>
              <a:t>C</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3278B3"/>
                </a:solidFill>
                <a:latin typeface="Courier New" panose="02070309020205020404" pitchFamily="49" charset="0"/>
                <a:cs typeface="Courier New" panose="02070309020205020404" pitchFamily="49" charset="0"/>
              </a:rPr>
              <a:t>G</a:t>
            </a:r>
            <a:r>
              <a:rPr lang="mi-NZ" sz="2200" dirty="0">
                <a:latin typeface="Courier New" panose="02070309020205020404" pitchFamily="49" charset="0"/>
                <a:cs typeface="Courier New" panose="02070309020205020404" pitchFamily="49" charset="0"/>
              </a:rPr>
              <a:t> C G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ED9222"/>
                </a:solidFill>
                <a:latin typeface="Courier New" panose="02070309020205020404" pitchFamily="49" charset="0"/>
                <a:cs typeface="Courier New" panose="02070309020205020404" pitchFamily="49" charset="0"/>
              </a:rPr>
              <a:t>C</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3278B3"/>
                </a:solidFill>
                <a:latin typeface="Courier New" panose="02070309020205020404" pitchFamily="49" charset="0"/>
                <a:cs typeface="Courier New" panose="02070309020205020404" pitchFamily="49" charset="0"/>
              </a:rPr>
              <a:t>G</a:t>
            </a:r>
            <a:r>
              <a:rPr lang="mi-NZ" sz="2200" dirty="0">
                <a:latin typeface="Courier New" panose="02070309020205020404" pitchFamily="49" charset="0"/>
                <a:cs typeface="Courier New" panose="02070309020205020404" pitchFamily="49" charset="0"/>
              </a:rPr>
              <a:t> C A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ED9222"/>
                </a:solidFill>
                <a:latin typeface="Courier New" panose="02070309020205020404" pitchFamily="49" charset="0"/>
                <a:cs typeface="Courier New" panose="02070309020205020404" pitchFamily="49" charset="0"/>
              </a:rPr>
              <a:t>C</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r>
              <a:rPr lang="mi-NZ" sz="2200" dirty="0">
                <a:latin typeface="Courier New" panose="02070309020205020404" pitchFamily="49" charset="0"/>
                <a:cs typeface="Courier New" panose="02070309020205020404" pitchFamily="49" charset="0"/>
              </a:rPr>
              <a:t>...A T </a:t>
            </a:r>
            <a:r>
              <a:rPr lang="mi-NZ" sz="2200" b="1" dirty="0">
                <a:solidFill>
                  <a:srgbClr val="3278B3"/>
                </a:solidFill>
                <a:latin typeface="Courier New" panose="02070309020205020404" pitchFamily="49" charset="0"/>
                <a:cs typeface="Courier New" panose="02070309020205020404" pitchFamily="49" charset="0"/>
              </a:rPr>
              <a:t>G</a:t>
            </a:r>
            <a:r>
              <a:rPr lang="mi-NZ" sz="2200" dirty="0">
                <a:latin typeface="Courier New" panose="02070309020205020404" pitchFamily="49" charset="0"/>
                <a:cs typeface="Courier New" panose="02070309020205020404" pitchFamily="49" charset="0"/>
              </a:rPr>
              <a:t> C A A </a:t>
            </a:r>
            <a:r>
              <a:rPr lang="mi-NZ" sz="2200" dirty="0" err="1">
                <a:latin typeface="Courier New" panose="02070309020205020404" pitchFamily="49" charset="0"/>
                <a:cs typeface="Courier New" panose="02070309020205020404" pitchFamily="49" charset="0"/>
              </a:rPr>
              <a:t>A</a:t>
            </a:r>
            <a:r>
              <a:rPr lang="mi-NZ" sz="2200" dirty="0">
                <a:latin typeface="Courier New" panose="02070309020205020404" pitchFamily="49" charset="0"/>
                <a:cs typeface="Courier New" panose="02070309020205020404" pitchFamily="49" charset="0"/>
              </a:rPr>
              <a:t> </a:t>
            </a:r>
            <a:r>
              <a:rPr lang="mi-NZ" sz="2200" b="1" dirty="0">
                <a:solidFill>
                  <a:srgbClr val="ED9222"/>
                </a:solidFill>
                <a:latin typeface="Courier New" panose="02070309020205020404" pitchFamily="49" charset="0"/>
                <a:cs typeface="Courier New" panose="02070309020205020404" pitchFamily="49" charset="0"/>
              </a:rPr>
              <a:t>C</a:t>
            </a:r>
            <a:r>
              <a:rPr lang="mi-NZ" sz="2200" dirty="0">
                <a:latin typeface="Courier New" panose="02070309020205020404" pitchFamily="49" charset="0"/>
                <a:cs typeface="Courier New" panose="02070309020205020404" pitchFamily="49" charset="0"/>
              </a:rPr>
              <a:t> T A...</a:t>
            </a:r>
            <a:endParaRPr lang="en-NZ" sz="2200" dirty="0">
              <a:latin typeface="Courier New" panose="02070309020205020404" pitchFamily="49" charset="0"/>
              <a:cs typeface="Courier New" panose="02070309020205020404" pitchFamily="49" charset="0"/>
            </a:endParaRPr>
          </a:p>
          <a:p>
            <a:endParaRPr lang="en-NZ" sz="2200" dirty="0"/>
          </a:p>
        </p:txBody>
      </p:sp>
    </p:spTree>
    <p:extLst>
      <p:ext uri="{BB962C8B-B14F-4D97-AF65-F5344CB8AC3E}">
        <p14:creationId xmlns:p14="http://schemas.microsoft.com/office/powerpoint/2010/main" val="348634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1024</TotalTime>
  <Words>2461</Words>
  <Application>Microsoft Office PowerPoint</Application>
  <PresentationFormat>Widescreen</PresentationFormat>
  <Paragraphs>248</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Bahnschrift</vt:lpstr>
      <vt:lpstr>Calibri</vt:lpstr>
      <vt:lpstr>Calibri Light</vt:lpstr>
      <vt:lpstr>Canva Sans</vt:lpstr>
      <vt:lpstr>Courier New</vt:lpstr>
      <vt:lpstr>Helvetica</vt:lpstr>
      <vt:lpstr>Office Theme</vt:lpstr>
      <vt:lpstr>Using DNA sequence to identify species:  Application of genetics and genomics techniques for seabird conservation </vt:lpstr>
      <vt:lpstr>Genetic variation arises through mutation</vt:lpstr>
      <vt:lpstr>Types of genetic variation</vt:lpstr>
      <vt:lpstr>Why are we interested in genetic variation?</vt:lpstr>
      <vt:lpstr>Applications for studying genetic variation</vt:lpstr>
      <vt:lpstr>Case study: genetics for seabird conservation</vt:lpstr>
      <vt:lpstr>Why seabirds?</vt:lpstr>
      <vt:lpstr>Seabird bycatch identification</vt:lpstr>
      <vt:lpstr>Differences in DNA sequence can be used to identify individuals </vt:lpstr>
      <vt:lpstr>A. Scenario</vt:lpstr>
      <vt:lpstr>NCBI BLAST for sequence similarity</vt:lpstr>
      <vt:lpstr>NCBI BLAST for sequence similarity</vt:lpstr>
      <vt:lpstr>B. Identify the species</vt:lpstr>
      <vt:lpstr>Why use Cytochrome Oxidase I (COI)?</vt:lpstr>
      <vt:lpstr>Complete steps 1-13 of worksheet</vt:lpstr>
      <vt:lpstr>Mutation rate is variable…</vt:lpstr>
      <vt:lpstr>Genomics offers greater resolution </vt:lpstr>
      <vt:lpstr>Genomics offers greater resolution </vt:lpstr>
      <vt:lpstr>Questions?</vt:lpstr>
    </vt:vector>
  </TitlesOfParts>
  <Company>Victoria university of Wellington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DNA sequence to identify species:  Application of genetics and genomics techniques for seabird conservation   22 </dc:title>
  <dc:creator>Imogen Foote</dc:creator>
  <cp:lastModifiedBy>Imogen Foote</cp:lastModifiedBy>
  <cp:revision>1</cp:revision>
  <dcterms:created xsi:type="dcterms:W3CDTF">2024-11-14T02:53:46Z</dcterms:created>
  <dcterms:modified xsi:type="dcterms:W3CDTF">2025-02-10T21:53:30Z</dcterms:modified>
</cp:coreProperties>
</file>